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58" r:id="rId15"/>
    <p:sldId id="267" r:id="rId16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2" d="100"/>
          <a:sy n="32" d="100"/>
        </p:scale>
        <p:origin x="54" y="18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F9-4AA6-8BE3-30AD64F7C0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F9-4AA6-8BE3-30AD64F7C0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F9-4AA6-8BE3-30AD64F7C0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F9-4AA6-8BE3-30AD64F7C077}"/>
              </c:ext>
            </c:extLst>
          </c:dPt>
          <c:dLbls>
            <c:dLbl>
              <c:idx val="0"/>
              <c:layout>
                <c:manualLayout>
                  <c:x val="0.16753837874582211"/>
                  <c:y val="0.12452370184665842"/>
                </c:manualLayout>
              </c:layout>
              <c:tx>
                <c:rich>
                  <a:bodyPr/>
                  <a:lstStyle/>
                  <a:p>
                    <a:r>
                      <a:rPr lang="fr-FR" dirty="0"/>
                      <a:t>Mobilier Bancs scolaires</a:t>
                    </a:r>
                    <a:r>
                      <a:rPr lang="fr-FR" baseline="0" dirty="0"/>
                      <a:t>
2250 euros</a:t>
                    </a:r>
                    <a:endParaRPr lang="fr-FR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93134311448477"/>
                      <c:h val="0.1617314061369069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F6F9-4AA6-8BE3-30AD64F7C077}"/>
                </c:ext>
              </c:extLst>
            </c:dLbl>
            <c:dLbl>
              <c:idx val="1"/>
              <c:layout>
                <c:manualLayout>
                  <c:x val="-0.115273466266357"/>
                  <c:y val="0.14149847564319085"/>
                </c:manualLayout>
              </c:layout>
              <c:tx>
                <c:rich>
                  <a:bodyPr/>
                  <a:lstStyle/>
                  <a:p>
                    <a:r>
                      <a:rPr lang="fr-FR" dirty="0"/>
                      <a:t>Portes et fenêtre</a:t>
                    </a:r>
                    <a:r>
                      <a:rPr lang="fr-FR" baseline="0" dirty="0"/>
                      <a:t>
500 euros</a:t>
                    </a:r>
                    <a:endParaRPr lang="fr-FR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9313431144848"/>
                      <c:h val="0.1088066528504504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F6F9-4AA6-8BE3-30AD64F7C077}"/>
                </c:ext>
              </c:extLst>
            </c:dLbl>
            <c:dLbl>
              <c:idx val="2"/>
              <c:layout>
                <c:manualLayout>
                  <c:x val="-0.17053277063388658"/>
                  <c:y val="-6.6946461079551683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lang="fr-FR" sz="1197" b="0" i="0" u="none" strike="noStrike" kern="1200" baseline="0" noProof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Toiture</a:t>
                    </a:r>
                    <a:r>
                      <a:rPr lang="en-US" baseline="0" dirty="0"/>
                      <a:t>
386 euros</a:t>
                    </a:r>
                    <a:endParaRPr lang="en-US" dirty="0"/>
                  </a:p>
                </c:rich>
              </c:tx>
              <c:spPr>
                <a:solidFill>
                  <a:srgbClr val="92D050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fr-FR" sz="1197" b="0" i="0" u="none" strike="noStrike" kern="1200" baseline="0" noProof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39313431144848"/>
                      <c:h val="9.062575395345777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F6F9-4AA6-8BE3-30AD64F7C077}"/>
                </c:ext>
              </c:extLst>
            </c:dLbl>
            <c:dLbl>
              <c:idx val="3"/>
              <c:layout>
                <c:manualLayout>
                  <c:x val="0.21641321588398574"/>
                  <c:y val="-5.2025968898734454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Peintures</a:t>
                    </a:r>
                    <a:endParaRPr lang="en-US" baseline="0" dirty="0"/>
                  </a:p>
                  <a:p>
                    <a:r>
                      <a:rPr lang="en-US" baseline="0" dirty="0"/>
                      <a:t>260 euros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9313431144848"/>
                      <c:h val="0.1088066528504504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F6F9-4AA6-8BE3-30AD64F7C077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fr-FR" sz="1197" b="0" i="0" u="none" strike="noStrike" kern="1200" baseline="0" noProof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Loisirs</c:v>
                </c:pt>
                <c:pt idx="1">
                  <c:v>Voyages</c:v>
                </c:pt>
                <c:pt idx="2">
                  <c:v>Hébergement</c:v>
                </c:pt>
                <c:pt idx="3">
                  <c:v>Alimentation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48-4AF4-9209-C36E3E493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6"/>
        <c:holeSize val="8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fr-FR" noProof="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64E9C-DC4B-4FCA-A45C-7A2A68ABF190}" type="doc">
      <dgm:prSet loTypeId="urn:microsoft.com/office/officeart/2018/5/layout/IconCircleLabelList" loCatId="icon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0C85100E-26AF-40B3-97DF-19C4EC3CCEC0}">
      <dgm:prSet/>
      <dgm:spPr/>
      <dgm:t>
        <a:bodyPr rtlCol="0"/>
        <a:lstStyle/>
        <a:p>
          <a:pPr rtl="0"/>
          <a:r>
            <a:rPr lang="fr-FR" noProof="0" dirty="0"/>
            <a:t>Education</a:t>
          </a:r>
        </a:p>
      </dgm:t>
    </dgm:pt>
    <dgm:pt modelId="{83E371DD-FB17-4628-859D-A2979B7D3099}" type="parTrans" cxnId="{FD66337D-8FE8-48E6-BE0F-CFD328BEE42E}">
      <dgm:prSet/>
      <dgm:spPr/>
      <dgm:t>
        <a:bodyPr rtlCol="0"/>
        <a:lstStyle/>
        <a:p>
          <a:pPr rtl="0"/>
          <a:endParaRPr lang="en-US" dirty="0"/>
        </a:p>
      </dgm:t>
    </dgm:pt>
    <dgm:pt modelId="{8A672CE1-4528-44AE-9157-DA340C2CD5DB}" type="sibTrans" cxnId="{FD66337D-8FE8-48E6-BE0F-CFD328BEE42E}">
      <dgm:prSet/>
      <dgm:spPr/>
      <dgm:t>
        <a:bodyPr rtlCol="0"/>
        <a:lstStyle/>
        <a:p>
          <a:pPr rtl="0"/>
          <a:endParaRPr lang="en-US" dirty="0"/>
        </a:p>
      </dgm:t>
    </dgm:pt>
    <dgm:pt modelId="{69653324-E1E3-437C-A9D5-28B1353F645A}">
      <dgm:prSet/>
      <dgm:spPr/>
      <dgm:t>
        <a:bodyPr rtlCol="0"/>
        <a:lstStyle/>
        <a:p>
          <a:pPr rtl="0"/>
          <a:r>
            <a:rPr lang="fr-FR" noProof="0" dirty="0"/>
            <a:t>Développement</a:t>
          </a:r>
        </a:p>
      </dgm:t>
    </dgm:pt>
    <dgm:pt modelId="{F0466364-A484-4F50-8E01-C00666AA6B96}" type="parTrans" cxnId="{25667268-FED2-4149-B353-F16FED2D1A5A}">
      <dgm:prSet/>
      <dgm:spPr/>
      <dgm:t>
        <a:bodyPr rtlCol="0"/>
        <a:lstStyle/>
        <a:p>
          <a:pPr rtl="0"/>
          <a:endParaRPr lang="en-US" dirty="0"/>
        </a:p>
      </dgm:t>
    </dgm:pt>
    <dgm:pt modelId="{6F20977E-D589-4920-96AA-44AAF9391C6A}" type="sibTrans" cxnId="{25667268-FED2-4149-B353-F16FED2D1A5A}">
      <dgm:prSet/>
      <dgm:spPr/>
      <dgm:t>
        <a:bodyPr rtlCol="0"/>
        <a:lstStyle/>
        <a:p>
          <a:pPr rtl="0"/>
          <a:endParaRPr lang="en-US" dirty="0"/>
        </a:p>
      </dgm:t>
    </dgm:pt>
    <dgm:pt modelId="{7F8797D3-295D-45B0-9E28-F7696E313AE3}">
      <dgm:prSet/>
      <dgm:spPr/>
      <dgm:t>
        <a:bodyPr rtlCol="0"/>
        <a:lstStyle/>
        <a:p>
          <a:pPr rtl="0"/>
          <a:r>
            <a:rPr lang="fr-FR" noProof="0" dirty="0"/>
            <a:t>Découverte</a:t>
          </a:r>
        </a:p>
      </dgm:t>
    </dgm:pt>
    <dgm:pt modelId="{2A0378C1-9628-41C6-B719-DFD7DD7C2513}" type="parTrans" cxnId="{B9DB5BF3-D3B4-4EF2-9219-9820EFCDD141}">
      <dgm:prSet/>
      <dgm:spPr/>
      <dgm:t>
        <a:bodyPr rtlCol="0"/>
        <a:lstStyle/>
        <a:p>
          <a:pPr rtl="0"/>
          <a:endParaRPr lang="en-US" dirty="0"/>
        </a:p>
      </dgm:t>
    </dgm:pt>
    <dgm:pt modelId="{BD09EA6A-7770-4233-AA60-BFF5DA55D6CE}" type="sibTrans" cxnId="{B9DB5BF3-D3B4-4EF2-9219-9820EFCDD141}">
      <dgm:prSet/>
      <dgm:spPr/>
      <dgm:t>
        <a:bodyPr rtlCol="0"/>
        <a:lstStyle/>
        <a:p>
          <a:pPr rtl="0"/>
          <a:endParaRPr lang="en-US" dirty="0"/>
        </a:p>
      </dgm:t>
    </dgm:pt>
    <dgm:pt modelId="{4911C805-5ADF-4CA6-A5B8-162C12879047}" type="pres">
      <dgm:prSet presAssocID="{7F564E9C-DC4B-4FCA-A45C-7A2A68ABF190}" presName="root" presStyleCnt="0">
        <dgm:presLayoutVars>
          <dgm:dir/>
          <dgm:resizeHandles val="exact"/>
        </dgm:presLayoutVars>
      </dgm:prSet>
      <dgm:spPr/>
    </dgm:pt>
    <dgm:pt modelId="{38F55F09-DCC7-43E8-ACC4-EC26733DDF7D}" type="pres">
      <dgm:prSet presAssocID="{0C85100E-26AF-40B3-97DF-19C4EC3CCEC0}" presName="compNode" presStyleCnt="0"/>
      <dgm:spPr/>
    </dgm:pt>
    <dgm:pt modelId="{77A2F8CA-0963-4F9D-BCC0-79D606A6B370}" type="pres">
      <dgm:prSet presAssocID="{0C85100E-26AF-40B3-97DF-19C4EC3CCEC0}" presName="iconBgRect" presStyleLbl="bgShp" presStyleIdx="0" presStyleCnt="3"/>
      <dgm:spPr>
        <a:solidFill>
          <a:schemeClr val="accent2"/>
        </a:solidFill>
      </dgm:spPr>
    </dgm:pt>
    <dgm:pt modelId="{D2831012-0B7A-447D-8C2C-37C7C4453B1E}" type="pres">
      <dgm:prSet presAssocID="{0C85100E-26AF-40B3-97DF-19C4EC3CCEC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649C2E9F-FE68-49D9-934D-BEC080C50F37}" type="pres">
      <dgm:prSet presAssocID="{0C85100E-26AF-40B3-97DF-19C4EC3CCEC0}" presName="spaceRect" presStyleCnt="0"/>
      <dgm:spPr/>
    </dgm:pt>
    <dgm:pt modelId="{630391C1-CC84-4049-B367-7554AAB1A762}" type="pres">
      <dgm:prSet presAssocID="{0C85100E-26AF-40B3-97DF-19C4EC3CCEC0}" presName="textRect" presStyleLbl="revTx" presStyleIdx="0" presStyleCnt="3">
        <dgm:presLayoutVars>
          <dgm:chMax val="1"/>
          <dgm:chPref val="1"/>
        </dgm:presLayoutVars>
      </dgm:prSet>
      <dgm:spPr/>
    </dgm:pt>
    <dgm:pt modelId="{2371519E-09C7-468F-BBB0-C0EC32784FEE}" type="pres">
      <dgm:prSet presAssocID="{8A672CE1-4528-44AE-9157-DA340C2CD5DB}" presName="sibTrans" presStyleCnt="0"/>
      <dgm:spPr/>
    </dgm:pt>
    <dgm:pt modelId="{BA64D75C-CC67-4EAC-ABB9-29C5943113A8}" type="pres">
      <dgm:prSet presAssocID="{69653324-E1E3-437C-A9D5-28B1353F645A}" presName="compNode" presStyleCnt="0"/>
      <dgm:spPr/>
    </dgm:pt>
    <dgm:pt modelId="{CD0ED507-6D46-4BC4-A76D-513F6CD81D5B}" type="pres">
      <dgm:prSet presAssocID="{69653324-E1E3-437C-A9D5-28B1353F645A}" presName="iconBgRect" presStyleLbl="bgShp" presStyleIdx="1" presStyleCnt="3"/>
      <dgm:spPr>
        <a:solidFill>
          <a:schemeClr val="accent3"/>
        </a:solidFill>
      </dgm:spPr>
    </dgm:pt>
    <dgm:pt modelId="{B76EA2FC-0CB1-4FED-9050-CF0844D1C48F}" type="pres">
      <dgm:prSet presAssocID="{69653324-E1E3-437C-A9D5-28B1353F645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effectLst/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5C09348A-AB41-4346-A8FE-FBF448ACAF81}" type="pres">
      <dgm:prSet presAssocID="{69653324-E1E3-437C-A9D5-28B1353F645A}" presName="spaceRect" presStyleCnt="0"/>
      <dgm:spPr/>
    </dgm:pt>
    <dgm:pt modelId="{12E4033F-1FB2-455F-B198-DEE22348C3D5}" type="pres">
      <dgm:prSet presAssocID="{69653324-E1E3-437C-A9D5-28B1353F645A}" presName="textRect" presStyleLbl="revTx" presStyleIdx="1" presStyleCnt="3">
        <dgm:presLayoutVars>
          <dgm:chMax val="1"/>
          <dgm:chPref val="1"/>
        </dgm:presLayoutVars>
      </dgm:prSet>
      <dgm:spPr/>
    </dgm:pt>
    <dgm:pt modelId="{B7501772-9891-475B-BEA5-64B32C8F33CF}" type="pres">
      <dgm:prSet presAssocID="{6F20977E-D589-4920-96AA-44AAF9391C6A}" presName="sibTrans" presStyleCnt="0"/>
      <dgm:spPr/>
    </dgm:pt>
    <dgm:pt modelId="{EC4D2E0D-C8C4-448F-B348-91245EC34F5D}" type="pres">
      <dgm:prSet presAssocID="{7F8797D3-295D-45B0-9E28-F7696E313AE3}" presName="compNode" presStyleCnt="0"/>
      <dgm:spPr/>
    </dgm:pt>
    <dgm:pt modelId="{0EA8A4D1-ADC5-4AD5-A4BF-908D6DFD9E43}" type="pres">
      <dgm:prSet presAssocID="{7F8797D3-295D-45B0-9E28-F7696E313AE3}" presName="iconBgRect" presStyleLbl="bgShp" presStyleIdx="2" presStyleCnt="3"/>
      <dgm:spPr>
        <a:solidFill>
          <a:schemeClr val="accent5"/>
        </a:solidFill>
      </dgm:spPr>
    </dgm:pt>
    <dgm:pt modelId="{0A990743-F9EA-4065-B193-A740F551A1E9}" type="pres">
      <dgm:prSet presAssocID="{7F8797D3-295D-45B0-9E28-F7696E313AE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effectLst/>
      </dgm:spPr>
      <dgm:extLst>
        <a:ext uri="{E40237B7-FDA0-4F09-8148-C483321AD2D9}">
          <dgm14:cNvPr xmlns:dgm14="http://schemas.microsoft.com/office/drawing/2010/diagram" id="0" name="" descr="Telescope"/>
        </a:ext>
      </dgm:extLst>
    </dgm:pt>
    <dgm:pt modelId="{11AE65F0-F8DA-4E0F-9C4B-0D23B6278886}" type="pres">
      <dgm:prSet presAssocID="{7F8797D3-295D-45B0-9E28-F7696E313AE3}" presName="spaceRect" presStyleCnt="0"/>
      <dgm:spPr/>
    </dgm:pt>
    <dgm:pt modelId="{F36C2E14-6FEE-411C-8616-16523F3944C1}" type="pres">
      <dgm:prSet presAssocID="{7F8797D3-295D-45B0-9E28-F7696E313AE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FE06B0E-767E-4BCF-8132-C78555EDA9B2}" type="presOf" srcId="{69653324-E1E3-437C-A9D5-28B1353F645A}" destId="{12E4033F-1FB2-455F-B198-DEE22348C3D5}" srcOrd="0" destOrd="0" presId="urn:microsoft.com/office/officeart/2018/5/layout/IconCircleLabelList"/>
    <dgm:cxn modelId="{2A897633-C90F-4222-BE45-96D089A3FD3C}" type="presOf" srcId="{7F564E9C-DC4B-4FCA-A45C-7A2A68ABF190}" destId="{4911C805-5ADF-4CA6-A5B8-162C12879047}" srcOrd="0" destOrd="0" presId="urn:microsoft.com/office/officeart/2018/5/layout/IconCircleLabelList"/>
    <dgm:cxn modelId="{25667268-FED2-4149-B353-F16FED2D1A5A}" srcId="{7F564E9C-DC4B-4FCA-A45C-7A2A68ABF190}" destId="{69653324-E1E3-437C-A9D5-28B1353F645A}" srcOrd="1" destOrd="0" parTransId="{F0466364-A484-4F50-8E01-C00666AA6B96}" sibTransId="{6F20977E-D589-4920-96AA-44AAF9391C6A}"/>
    <dgm:cxn modelId="{FD66337D-8FE8-48E6-BE0F-CFD328BEE42E}" srcId="{7F564E9C-DC4B-4FCA-A45C-7A2A68ABF190}" destId="{0C85100E-26AF-40B3-97DF-19C4EC3CCEC0}" srcOrd="0" destOrd="0" parTransId="{83E371DD-FB17-4628-859D-A2979B7D3099}" sibTransId="{8A672CE1-4528-44AE-9157-DA340C2CD5DB}"/>
    <dgm:cxn modelId="{2CCB2A7E-929A-491B-A4E7-F0C8FCAB46BF}" type="presOf" srcId="{0C85100E-26AF-40B3-97DF-19C4EC3CCEC0}" destId="{630391C1-CC84-4049-B367-7554AAB1A762}" srcOrd="0" destOrd="0" presId="urn:microsoft.com/office/officeart/2018/5/layout/IconCircleLabelList"/>
    <dgm:cxn modelId="{B9DB5BF3-D3B4-4EF2-9219-9820EFCDD141}" srcId="{7F564E9C-DC4B-4FCA-A45C-7A2A68ABF190}" destId="{7F8797D3-295D-45B0-9E28-F7696E313AE3}" srcOrd="2" destOrd="0" parTransId="{2A0378C1-9628-41C6-B719-DFD7DD7C2513}" sibTransId="{BD09EA6A-7770-4233-AA60-BFF5DA55D6CE}"/>
    <dgm:cxn modelId="{F9F3DAF4-280E-4305-8317-26F1C9773169}" type="presOf" srcId="{7F8797D3-295D-45B0-9E28-F7696E313AE3}" destId="{F36C2E14-6FEE-411C-8616-16523F3944C1}" srcOrd="0" destOrd="0" presId="urn:microsoft.com/office/officeart/2018/5/layout/IconCircleLabelList"/>
    <dgm:cxn modelId="{ED50C03E-606B-456A-BA15-D0C4D6D37479}" type="presParOf" srcId="{4911C805-5ADF-4CA6-A5B8-162C12879047}" destId="{38F55F09-DCC7-43E8-ACC4-EC26733DDF7D}" srcOrd="0" destOrd="0" presId="urn:microsoft.com/office/officeart/2018/5/layout/IconCircleLabelList"/>
    <dgm:cxn modelId="{8D29F55D-1E65-415B-9ABE-4D1A31732726}" type="presParOf" srcId="{38F55F09-DCC7-43E8-ACC4-EC26733DDF7D}" destId="{77A2F8CA-0963-4F9D-BCC0-79D606A6B370}" srcOrd="0" destOrd="0" presId="urn:microsoft.com/office/officeart/2018/5/layout/IconCircleLabelList"/>
    <dgm:cxn modelId="{673C3DFF-7B76-406B-80D8-D6A86487F799}" type="presParOf" srcId="{38F55F09-DCC7-43E8-ACC4-EC26733DDF7D}" destId="{D2831012-0B7A-447D-8C2C-37C7C4453B1E}" srcOrd="1" destOrd="0" presId="urn:microsoft.com/office/officeart/2018/5/layout/IconCircleLabelList"/>
    <dgm:cxn modelId="{8E0FD1FC-E329-4BC1-9793-63EE097B1D36}" type="presParOf" srcId="{38F55F09-DCC7-43E8-ACC4-EC26733DDF7D}" destId="{649C2E9F-FE68-49D9-934D-BEC080C50F37}" srcOrd="2" destOrd="0" presId="urn:microsoft.com/office/officeart/2018/5/layout/IconCircleLabelList"/>
    <dgm:cxn modelId="{EE304FB2-CC77-4194-84A0-BCBADB1667A9}" type="presParOf" srcId="{38F55F09-DCC7-43E8-ACC4-EC26733DDF7D}" destId="{630391C1-CC84-4049-B367-7554AAB1A762}" srcOrd="3" destOrd="0" presId="urn:microsoft.com/office/officeart/2018/5/layout/IconCircleLabelList"/>
    <dgm:cxn modelId="{346454CE-2B43-4B93-A47D-580432477D6F}" type="presParOf" srcId="{4911C805-5ADF-4CA6-A5B8-162C12879047}" destId="{2371519E-09C7-468F-BBB0-C0EC32784FEE}" srcOrd="1" destOrd="0" presId="urn:microsoft.com/office/officeart/2018/5/layout/IconCircleLabelList"/>
    <dgm:cxn modelId="{1C696406-6104-486B-A9D1-42A1C8601643}" type="presParOf" srcId="{4911C805-5ADF-4CA6-A5B8-162C12879047}" destId="{BA64D75C-CC67-4EAC-ABB9-29C5943113A8}" srcOrd="2" destOrd="0" presId="urn:microsoft.com/office/officeart/2018/5/layout/IconCircleLabelList"/>
    <dgm:cxn modelId="{190CCE85-7D63-4CC5-BE31-167781EC8286}" type="presParOf" srcId="{BA64D75C-CC67-4EAC-ABB9-29C5943113A8}" destId="{CD0ED507-6D46-4BC4-A76D-513F6CD81D5B}" srcOrd="0" destOrd="0" presId="urn:microsoft.com/office/officeart/2018/5/layout/IconCircleLabelList"/>
    <dgm:cxn modelId="{1099AEF6-DB67-484E-A539-178F0F81934D}" type="presParOf" srcId="{BA64D75C-CC67-4EAC-ABB9-29C5943113A8}" destId="{B76EA2FC-0CB1-4FED-9050-CF0844D1C48F}" srcOrd="1" destOrd="0" presId="urn:microsoft.com/office/officeart/2018/5/layout/IconCircleLabelList"/>
    <dgm:cxn modelId="{D2870998-1669-45CD-A6AE-A3BCBF849E3A}" type="presParOf" srcId="{BA64D75C-CC67-4EAC-ABB9-29C5943113A8}" destId="{5C09348A-AB41-4346-A8FE-FBF448ACAF81}" srcOrd="2" destOrd="0" presId="urn:microsoft.com/office/officeart/2018/5/layout/IconCircleLabelList"/>
    <dgm:cxn modelId="{58542F85-96A8-4F5C-9A75-6C2B00C5C11C}" type="presParOf" srcId="{BA64D75C-CC67-4EAC-ABB9-29C5943113A8}" destId="{12E4033F-1FB2-455F-B198-DEE22348C3D5}" srcOrd="3" destOrd="0" presId="urn:microsoft.com/office/officeart/2018/5/layout/IconCircleLabelList"/>
    <dgm:cxn modelId="{88FA055F-E5D9-4602-9502-ED3172311AC5}" type="presParOf" srcId="{4911C805-5ADF-4CA6-A5B8-162C12879047}" destId="{B7501772-9891-475B-BEA5-64B32C8F33CF}" srcOrd="3" destOrd="0" presId="urn:microsoft.com/office/officeart/2018/5/layout/IconCircleLabelList"/>
    <dgm:cxn modelId="{41F8F85D-6A60-4C0A-BC25-573782915193}" type="presParOf" srcId="{4911C805-5ADF-4CA6-A5B8-162C12879047}" destId="{EC4D2E0D-C8C4-448F-B348-91245EC34F5D}" srcOrd="4" destOrd="0" presId="urn:microsoft.com/office/officeart/2018/5/layout/IconCircleLabelList"/>
    <dgm:cxn modelId="{F28F2EA7-40B4-4991-B14A-81DD40A9BFDA}" type="presParOf" srcId="{EC4D2E0D-C8C4-448F-B348-91245EC34F5D}" destId="{0EA8A4D1-ADC5-4AD5-A4BF-908D6DFD9E43}" srcOrd="0" destOrd="0" presId="urn:microsoft.com/office/officeart/2018/5/layout/IconCircleLabelList"/>
    <dgm:cxn modelId="{5449F38A-332D-4553-91F1-CF5A88078A1F}" type="presParOf" srcId="{EC4D2E0D-C8C4-448F-B348-91245EC34F5D}" destId="{0A990743-F9EA-4065-B193-A740F551A1E9}" srcOrd="1" destOrd="0" presId="urn:microsoft.com/office/officeart/2018/5/layout/IconCircleLabelList"/>
    <dgm:cxn modelId="{AB4B8C43-4D11-4678-B636-8181C2C2ECF4}" type="presParOf" srcId="{EC4D2E0D-C8C4-448F-B348-91245EC34F5D}" destId="{11AE65F0-F8DA-4E0F-9C4B-0D23B6278886}" srcOrd="2" destOrd="0" presId="urn:microsoft.com/office/officeart/2018/5/layout/IconCircleLabelList"/>
    <dgm:cxn modelId="{55DF77B1-D153-4978-B3E0-46A9DEAFD466}" type="presParOf" srcId="{EC4D2E0D-C8C4-448F-B348-91245EC34F5D}" destId="{F36C2E14-6FEE-411C-8616-16523F3944C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1362DA-B794-45B9-9BEE-599A1FD4F7C7}" type="doc">
      <dgm:prSet loTypeId="urn:microsoft.com/office/officeart/2009/3/layout/PhasedProcess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ZA"/>
        </a:p>
      </dgm:t>
    </dgm:pt>
    <dgm:pt modelId="{4821B3E8-9370-4D21-8198-65BA4339E415}">
      <dgm:prSet phldrT="[Text]"/>
      <dgm:spPr/>
      <dgm:t>
        <a:bodyPr rtlCol="0"/>
        <a:lstStyle/>
        <a:p>
          <a:pPr rtl="0"/>
          <a:r>
            <a:rPr lang="fr-FR" b="1" noProof="0" dirty="0"/>
            <a:t>Toit</a:t>
          </a:r>
        </a:p>
      </dgm:t>
    </dgm:pt>
    <dgm:pt modelId="{763F03D9-CB7E-435B-BA77-D1F8D4274E03}" type="parTrans" cxnId="{E14EC1FA-6481-41D2-AE31-0F9E15D74881}">
      <dgm:prSet/>
      <dgm:spPr/>
      <dgm:t>
        <a:bodyPr rtlCol="0"/>
        <a:lstStyle/>
        <a:p>
          <a:pPr rtl="0"/>
          <a:endParaRPr lang="fr-FR" noProof="0" dirty="0"/>
        </a:p>
      </dgm:t>
    </dgm:pt>
    <dgm:pt modelId="{9F2F4829-C8AF-40C8-B99D-D020B7AFAD49}" type="sibTrans" cxnId="{E14EC1FA-6481-41D2-AE31-0F9E15D74881}">
      <dgm:prSet/>
      <dgm:spPr/>
      <dgm:t>
        <a:bodyPr rtlCol="0"/>
        <a:lstStyle/>
        <a:p>
          <a:pPr rtl="0"/>
          <a:endParaRPr lang="fr-FR" noProof="0" dirty="0"/>
        </a:p>
      </dgm:t>
    </dgm:pt>
    <dgm:pt modelId="{A79BCC07-4436-42E3-80A6-732F0A17966E}">
      <dgm:prSet phldrT="[Text]"/>
      <dgm:spPr>
        <a:solidFill>
          <a:schemeClr val="accent2">
            <a:lumMod val="20000"/>
            <a:lumOff val="80000"/>
          </a:schemeClr>
        </a:solidFill>
        <a:ln>
          <a:noFill/>
        </a:ln>
      </dgm:spPr>
      <dgm:t>
        <a:bodyPr rtlCol="0"/>
        <a:lstStyle/>
        <a:p>
          <a:pPr rtl="0"/>
          <a:r>
            <a:rPr lang="fr-FR" noProof="0" dirty="0"/>
            <a:t>19 tôles</a:t>
          </a:r>
        </a:p>
      </dgm:t>
    </dgm:pt>
    <dgm:pt modelId="{087A1BFF-C84C-4587-A80D-8974ABC8EF5F}" type="sibTrans" cxnId="{6C3AEE11-2408-49AA-A775-6A3512F6F523}">
      <dgm:prSet/>
      <dgm:spPr/>
      <dgm:t>
        <a:bodyPr rtlCol="0"/>
        <a:lstStyle/>
        <a:p>
          <a:pPr rtl="0"/>
          <a:endParaRPr lang="fr-FR" noProof="0" dirty="0"/>
        </a:p>
      </dgm:t>
    </dgm:pt>
    <dgm:pt modelId="{C3A2DAB3-4DF7-44D0-8672-751A277F8AE2}" type="parTrans" cxnId="{6C3AEE11-2408-49AA-A775-6A3512F6F523}">
      <dgm:prSet/>
      <dgm:spPr/>
      <dgm:t>
        <a:bodyPr rtlCol="0"/>
        <a:lstStyle/>
        <a:p>
          <a:pPr rtl="0"/>
          <a:endParaRPr lang="fr-FR" noProof="0" dirty="0"/>
        </a:p>
      </dgm:t>
    </dgm:pt>
    <dgm:pt modelId="{819594FA-0AF7-4BCA-BF4E-B320063C2DB1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 rtlCol="0"/>
        <a:lstStyle/>
        <a:p>
          <a:pPr rtl="0"/>
          <a:r>
            <a:rPr lang="fr-FR" noProof="0" dirty="0"/>
            <a:t>12 bois</a:t>
          </a:r>
        </a:p>
      </dgm:t>
    </dgm:pt>
    <dgm:pt modelId="{132C8A32-FFC0-4A33-B7C4-C6295D26E9C0}" type="sibTrans" cxnId="{4E926AF1-506D-474E-8D21-8714659EE5EF}">
      <dgm:prSet/>
      <dgm:spPr/>
      <dgm:t>
        <a:bodyPr rtlCol="0"/>
        <a:lstStyle/>
        <a:p>
          <a:pPr rtl="0"/>
          <a:endParaRPr lang="fr-FR" noProof="0" dirty="0"/>
        </a:p>
      </dgm:t>
    </dgm:pt>
    <dgm:pt modelId="{1E130B30-3A17-4D96-B9AD-9A806206E5CD}" type="parTrans" cxnId="{4E926AF1-506D-474E-8D21-8714659EE5EF}">
      <dgm:prSet/>
      <dgm:spPr/>
      <dgm:t>
        <a:bodyPr rtlCol="0"/>
        <a:lstStyle/>
        <a:p>
          <a:pPr rtl="0"/>
          <a:endParaRPr lang="fr-FR" noProof="0" dirty="0"/>
        </a:p>
      </dgm:t>
    </dgm:pt>
    <dgm:pt modelId="{EED48EC9-139E-4D1A-A023-E1766F475502}">
      <dgm:prSet phldrT="[Text]"/>
      <dgm:spPr/>
      <dgm:t>
        <a:bodyPr rtlCol="0"/>
        <a:lstStyle/>
        <a:p>
          <a:pPr rtl="0"/>
          <a:r>
            <a:rPr lang="fr-FR" b="1" noProof="0" dirty="0"/>
            <a:t>Menuiseries</a:t>
          </a:r>
        </a:p>
      </dgm:t>
    </dgm:pt>
    <dgm:pt modelId="{E8A58E6C-D702-4CD5-A4A4-68BF06D65777}" type="sibTrans" cxnId="{508AA677-84BC-4D76-B730-28EA84E9EBCA}">
      <dgm:prSet/>
      <dgm:spPr/>
      <dgm:t>
        <a:bodyPr rtlCol="0"/>
        <a:lstStyle/>
        <a:p>
          <a:pPr rtl="0"/>
          <a:endParaRPr lang="fr-FR" noProof="0" dirty="0"/>
        </a:p>
      </dgm:t>
    </dgm:pt>
    <dgm:pt modelId="{D0F6851C-F0F8-491D-B94E-762CD794E96A}" type="parTrans" cxnId="{508AA677-84BC-4D76-B730-28EA84E9EBCA}">
      <dgm:prSet/>
      <dgm:spPr/>
      <dgm:t>
        <a:bodyPr rtlCol="0"/>
        <a:lstStyle/>
        <a:p>
          <a:pPr rtl="0"/>
          <a:endParaRPr lang="fr-FR" noProof="0" dirty="0"/>
        </a:p>
      </dgm:t>
    </dgm:pt>
    <dgm:pt modelId="{D51408AB-258D-4406-B40B-CC29CF313713}">
      <dgm:prSet phldrT="[Text]"/>
      <dgm:spPr/>
      <dgm:t>
        <a:bodyPr rtlCol="0"/>
        <a:lstStyle/>
        <a:p>
          <a:pPr rtl="0"/>
          <a:r>
            <a:rPr lang="fr-FR" noProof="0" dirty="0"/>
            <a:t>Portes</a:t>
          </a:r>
        </a:p>
      </dgm:t>
    </dgm:pt>
    <dgm:pt modelId="{18195661-4D89-4F14-8701-171F7C521288}" type="sibTrans" cxnId="{1D3D3BC2-7F82-4C5A-8D6B-503206F18A71}">
      <dgm:prSet/>
      <dgm:spPr/>
      <dgm:t>
        <a:bodyPr rtlCol="0"/>
        <a:lstStyle/>
        <a:p>
          <a:pPr rtl="0"/>
          <a:endParaRPr lang="fr-FR" noProof="0" dirty="0"/>
        </a:p>
      </dgm:t>
    </dgm:pt>
    <dgm:pt modelId="{6CA7A0CF-B790-4872-B7B2-B1B9A8D28491}" type="parTrans" cxnId="{1D3D3BC2-7F82-4C5A-8D6B-503206F18A71}">
      <dgm:prSet/>
      <dgm:spPr/>
      <dgm:t>
        <a:bodyPr rtlCol="0"/>
        <a:lstStyle/>
        <a:p>
          <a:pPr rtl="0"/>
          <a:endParaRPr lang="fr-FR" noProof="0" dirty="0"/>
        </a:p>
      </dgm:t>
    </dgm:pt>
    <dgm:pt modelId="{B85C599F-6166-4440-BCFA-9954E84F1BAF}">
      <dgm:prSet phldrT="[Text]"/>
      <dgm:spPr>
        <a:ln>
          <a:noFill/>
        </a:ln>
      </dgm:spPr>
      <dgm:t>
        <a:bodyPr rtlCol="0"/>
        <a:lstStyle/>
        <a:p>
          <a:pPr rtl="0"/>
          <a:r>
            <a:rPr lang="fr-FR" noProof="0" dirty="0"/>
            <a:t>Fenêtres</a:t>
          </a:r>
        </a:p>
      </dgm:t>
    </dgm:pt>
    <dgm:pt modelId="{62B06A73-353D-495C-8CB4-D7FEDF8F7DF5}" type="sibTrans" cxnId="{92557761-266F-4572-B7E2-B98C8F080698}">
      <dgm:prSet/>
      <dgm:spPr/>
      <dgm:t>
        <a:bodyPr rtlCol="0"/>
        <a:lstStyle/>
        <a:p>
          <a:pPr rtl="0"/>
          <a:endParaRPr lang="fr-FR" noProof="0" dirty="0"/>
        </a:p>
      </dgm:t>
    </dgm:pt>
    <dgm:pt modelId="{6452ABC8-EC92-4CB5-B305-5A7115AC0173}" type="parTrans" cxnId="{92557761-266F-4572-B7E2-B98C8F080698}">
      <dgm:prSet/>
      <dgm:spPr/>
      <dgm:t>
        <a:bodyPr rtlCol="0"/>
        <a:lstStyle/>
        <a:p>
          <a:pPr rtl="0"/>
          <a:endParaRPr lang="fr-FR" noProof="0" dirty="0"/>
        </a:p>
      </dgm:t>
    </dgm:pt>
    <dgm:pt modelId="{55D18788-16D9-46D2-837A-960D65CA32C9}">
      <dgm:prSet phldrT="[Text]"/>
      <dgm:spPr/>
      <dgm:t>
        <a:bodyPr rtlCol="0"/>
        <a:lstStyle/>
        <a:p>
          <a:pPr rtl="0"/>
          <a:r>
            <a:rPr lang="fr-FR" b="1" noProof="0" dirty="0"/>
            <a:t>Peintures</a:t>
          </a:r>
        </a:p>
      </dgm:t>
    </dgm:pt>
    <dgm:pt modelId="{8442729E-1D19-458D-98BD-1AB5B700F9E0}" type="sibTrans" cxnId="{E20EF0EF-E539-4948-B46C-9E9B5B3AA634}">
      <dgm:prSet/>
      <dgm:spPr/>
      <dgm:t>
        <a:bodyPr rtlCol="0"/>
        <a:lstStyle/>
        <a:p>
          <a:pPr rtl="0"/>
          <a:endParaRPr lang="fr-FR" noProof="0" dirty="0"/>
        </a:p>
      </dgm:t>
    </dgm:pt>
    <dgm:pt modelId="{D39B7213-81B5-4957-BC58-13232544EBDA}" type="parTrans" cxnId="{E20EF0EF-E539-4948-B46C-9E9B5B3AA634}">
      <dgm:prSet/>
      <dgm:spPr/>
      <dgm:t>
        <a:bodyPr rtlCol="0"/>
        <a:lstStyle/>
        <a:p>
          <a:pPr rtl="0"/>
          <a:endParaRPr lang="fr-FR" noProof="0" dirty="0"/>
        </a:p>
      </dgm:t>
    </dgm:pt>
    <dgm:pt modelId="{5F850C0C-66DA-4799-ACB6-9C952061092A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 rtlCol="0"/>
        <a:lstStyle/>
        <a:p>
          <a:pPr rtl="0"/>
          <a:r>
            <a:rPr lang="fr-FR" noProof="0" dirty="0">
              <a:solidFill>
                <a:schemeClr val="tx1"/>
              </a:solidFill>
            </a:rPr>
            <a:t>Murs en blancs et Tableaux  noirs </a:t>
          </a:r>
        </a:p>
      </dgm:t>
    </dgm:pt>
    <dgm:pt modelId="{58B73E70-F319-49CA-BE47-ADD9C686A37D}" type="sibTrans" cxnId="{45D09604-CFA8-4712-A57A-6D3291397897}">
      <dgm:prSet/>
      <dgm:spPr/>
      <dgm:t>
        <a:bodyPr rtlCol="0"/>
        <a:lstStyle/>
        <a:p>
          <a:pPr rtl="0"/>
          <a:endParaRPr lang="fr-FR" noProof="0" dirty="0"/>
        </a:p>
      </dgm:t>
    </dgm:pt>
    <dgm:pt modelId="{3CA76CAB-6D0D-46D9-A13C-6ECDE85AF2D6}" type="parTrans" cxnId="{45D09604-CFA8-4712-A57A-6D3291397897}">
      <dgm:prSet/>
      <dgm:spPr/>
      <dgm:t>
        <a:bodyPr rtlCol="0"/>
        <a:lstStyle/>
        <a:p>
          <a:pPr rtl="0"/>
          <a:endParaRPr lang="fr-FR" noProof="0" dirty="0"/>
        </a:p>
      </dgm:t>
    </dgm:pt>
    <dgm:pt modelId="{8990175B-9D44-4607-8FBA-A007DD3BDCD2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 rtlCol="0"/>
        <a:lstStyle/>
        <a:p>
          <a:pPr rtl="0"/>
          <a:r>
            <a:rPr lang="fr-FR" noProof="0" dirty="0"/>
            <a:t>Clous</a:t>
          </a:r>
        </a:p>
      </dgm:t>
    </dgm:pt>
    <dgm:pt modelId="{02F16045-3CB8-41FE-AF3D-FC471EDB1A43}" type="sibTrans" cxnId="{3B800981-BF06-4825-8D19-D45C3C790513}">
      <dgm:prSet/>
      <dgm:spPr/>
      <dgm:t>
        <a:bodyPr rtlCol="0"/>
        <a:lstStyle/>
        <a:p>
          <a:pPr rtl="0"/>
          <a:endParaRPr lang="fr-FR" noProof="0" dirty="0"/>
        </a:p>
      </dgm:t>
    </dgm:pt>
    <dgm:pt modelId="{1E28B33B-A87B-4A20-B998-C7F1781B7D5F}" type="parTrans" cxnId="{3B800981-BF06-4825-8D19-D45C3C790513}">
      <dgm:prSet/>
      <dgm:spPr/>
      <dgm:t>
        <a:bodyPr rtlCol="0"/>
        <a:lstStyle/>
        <a:p>
          <a:pPr rtl="0"/>
          <a:endParaRPr lang="fr-FR" noProof="0" dirty="0"/>
        </a:p>
      </dgm:t>
    </dgm:pt>
    <dgm:pt modelId="{7F997771-75EA-4896-A86B-88DEFCAAF0DF}" type="pres">
      <dgm:prSet presAssocID="{6A1362DA-B794-45B9-9BEE-599A1FD4F7C7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0659EFF8-8E37-48D0-8531-AA8591B030C2}" type="pres">
      <dgm:prSet presAssocID="{6A1362DA-B794-45B9-9BEE-599A1FD4F7C7}" presName="arc1" presStyleLbl="node1" presStyleIdx="0" presStyleCnt="4"/>
      <dgm:spPr>
        <a:solidFill>
          <a:schemeClr val="bg1">
            <a:lumMod val="85000"/>
          </a:schemeClr>
        </a:solidFill>
      </dgm:spPr>
    </dgm:pt>
    <dgm:pt modelId="{6849B046-FFF3-4CD3-87C3-760114804747}" type="pres">
      <dgm:prSet presAssocID="{6A1362DA-B794-45B9-9BEE-599A1FD4F7C7}" presName="arc3" presStyleLbl="node1" presStyleIdx="1" presStyleCnt="4"/>
      <dgm:spPr>
        <a:xfrm rot="16200000">
          <a:off x="2705159" y="614694"/>
          <a:ext cx="2628200" cy="2628604"/>
        </a:xfrm>
        <a:solidFill>
          <a:schemeClr val="bg1">
            <a:lumMod val="85000"/>
          </a:schemeClr>
        </a:solidFill>
      </dgm:spPr>
    </dgm:pt>
    <dgm:pt modelId="{DC93D40F-6B01-43A2-B629-3007E6988A4F}" type="pres">
      <dgm:prSet presAssocID="{6A1362DA-B794-45B9-9BEE-599A1FD4F7C7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</dgm:pt>
    <dgm:pt modelId="{23056524-C614-4F7B-A945-D2D9D78E93A8}" type="pres">
      <dgm:prSet presAssocID="{6A1362DA-B794-45B9-9BEE-599A1FD4F7C7}" presName="arc2" presStyleLbl="node1" presStyleIdx="2" presStyleCnt="4"/>
      <dgm:spPr>
        <a:xfrm rot="5400000">
          <a:off x="2620852" y="614694"/>
          <a:ext cx="2628200" cy="2628604"/>
        </a:xfrm>
        <a:solidFill>
          <a:schemeClr val="bg1">
            <a:lumMod val="85000"/>
          </a:schemeClr>
        </a:solidFill>
      </dgm:spPr>
    </dgm:pt>
    <dgm:pt modelId="{03188925-9B58-4F84-B5B5-244FB2812A99}" type="pres">
      <dgm:prSet presAssocID="{6A1362DA-B794-45B9-9BEE-599A1FD4F7C7}" presName="arc4" presStyleLbl="node1" presStyleIdx="3" presStyleCnt="4"/>
      <dgm:spPr>
        <a:xfrm rot="16200000">
          <a:off x="5325014" y="614694"/>
          <a:ext cx="2628200" cy="2628604"/>
        </a:xfrm>
        <a:solidFill>
          <a:schemeClr val="bg1">
            <a:lumMod val="85000"/>
          </a:schemeClr>
        </a:solidFill>
      </dgm:spPr>
    </dgm:pt>
    <dgm:pt modelId="{C8228DC6-78D1-404B-8BAE-5596AA679220}" type="pres">
      <dgm:prSet presAssocID="{6A1362DA-B794-45B9-9BEE-599A1FD4F7C7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2F199568-9382-4F57-8637-EA89AB21FD2E}" type="pres">
      <dgm:prSet presAssocID="{6A1362DA-B794-45B9-9BEE-599A1FD4F7C7}" presName="middleComposite" presStyleCnt="0"/>
      <dgm:spPr/>
    </dgm:pt>
    <dgm:pt modelId="{1F528CDB-ABFE-433C-9B57-F41659B19CD6}" type="pres">
      <dgm:prSet presAssocID="{D51408AB-258D-4406-B40B-CC29CF313713}" presName="circ1" presStyleLbl="vennNode1" presStyleIdx="0" presStyleCnt="8" custScaleX="110107" custScaleY="110107"/>
      <dgm:spPr/>
    </dgm:pt>
    <dgm:pt modelId="{A77D9594-052F-47B3-BB36-E5F7883905A4}" type="pres">
      <dgm:prSet presAssocID="{D51408AB-258D-4406-B40B-CC29CF313713}" presName="circ1Tx" presStyleLbl="revTx" presStyleIdx="1" presStyleCnt="3">
        <dgm:presLayoutVars>
          <dgm:chMax val="0"/>
          <dgm:chPref val="0"/>
        </dgm:presLayoutVars>
      </dgm:prSet>
      <dgm:spPr/>
    </dgm:pt>
    <dgm:pt modelId="{F0631B9D-3479-476B-BC88-ACBFFB6E96AB}" type="pres">
      <dgm:prSet presAssocID="{B85C599F-6166-4440-BCFA-9954E84F1BAF}" presName="circ2" presStyleLbl="vennNode1" presStyleIdx="1" presStyleCnt="8" custScaleX="110107" custScaleY="110107"/>
      <dgm:spPr/>
    </dgm:pt>
    <dgm:pt modelId="{7384308B-870E-4E97-A25D-53C3020DFBE2}" type="pres">
      <dgm:prSet presAssocID="{B85C599F-6166-4440-BCFA-9954E84F1BAF}" presName="circ2Tx" presStyleLbl="revTx" presStyleIdx="1" presStyleCnt="3">
        <dgm:presLayoutVars>
          <dgm:chMax val="0"/>
          <dgm:chPref val="0"/>
        </dgm:presLayoutVars>
      </dgm:prSet>
      <dgm:spPr/>
    </dgm:pt>
    <dgm:pt modelId="{2C6B576E-83E6-4A2B-86DA-256C01041219}" type="pres">
      <dgm:prSet presAssocID="{6A1362DA-B794-45B9-9BEE-599A1FD4F7C7}" presName="leftComposite" presStyleCnt="0"/>
      <dgm:spPr/>
    </dgm:pt>
    <dgm:pt modelId="{30071BB3-0EB4-4882-BD62-205BE426F0A9}" type="pres">
      <dgm:prSet presAssocID="{A79BCC07-4436-42E3-80A6-732F0A17966E}" presName="childText1_1" presStyleLbl="vennNode1" presStyleIdx="2" presStyleCnt="8">
        <dgm:presLayoutVars>
          <dgm:chMax val="0"/>
          <dgm:chPref val="0"/>
        </dgm:presLayoutVars>
      </dgm:prSet>
      <dgm:spPr/>
    </dgm:pt>
    <dgm:pt modelId="{00180506-7B30-4C83-B5EB-803D3453F7E0}" type="pres">
      <dgm:prSet presAssocID="{A79BCC07-4436-42E3-80A6-732F0A17966E}" presName="ellipse1" presStyleLbl="vennNode1" presStyleIdx="3" presStyleCnt="8"/>
      <dgm:spPr>
        <a:solidFill>
          <a:schemeClr val="accent2">
            <a:lumMod val="60000"/>
            <a:lumOff val="40000"/>
          </a:schemeClr>
        </a:solidFill>
      </dgm:spPr>
    </dgm:pt>
    <dgm:pt modelId="{87E6C4B1-CD6A-4E27-BDA3-091E52F28104}" type="pres">
      <dgm:prSet presAssocID="{A79BCC07-4436-42E3-80A6-732F0A17966E}" presName="ellipse2" presStyleLbl="vennNode1" presStyleIdx="4" presStyleCnt="8"/>
      <dgm:spPr>
        <a:solidFill>
          <a:schemeClr val="accent2">
            <a:lumMod val="60000"/>
            <a:lumOff val="40000"/>
          </a:schemeClr>
        </a:solidFill>
      </dgm:spPr>
    </dgm:pt>
    <dgm:pt modelId="{3C492A34-5353-42F4-A9D0-320B80142C39}" type="pres">
      <dgm:prSet presAssocID="{8990175B-9D44-4607-8FBA-A007DD3BDCD2}" presName="childText1_2" presStyleLbl="vennNode1" presStyleIdx="5" presStyleCnt="8">
        <dgm:presLayoutVars>
          <dgm:chMax val="0"/>
          <dgm:chPref val="0"/>
        </dgm:presLayoutVars>
      </dgm:prSet>
      <dgm:spPr/>
    </dgm:pt>
    <dgm:pt modelId="{8975C524-7118-448B-955F-56AAFE8A7AAA}" type="pres">
      <dgm:prSet presAssocID="{8990175B-9D44-4607-8FBA-A007DD3BDCD2}" presName="ellipse3" presStyleLbl="vennNode1" presStyleIdx="6" presStyleCnt="8"/>
      <dgm:spPr>
        <a:solidFill>
          <a:schemeClr val="accent2">
            <a:lumMod val="60000"/>
            <a:lumOff val="40000"/>
          </a:schemeClr>
        </a:solidFill>
      </dgm:spPr>
    </dgm:pt>
    <dgm:pt modelId="{7F470B30-C0E6-4733-B1C2-C22A3339ECF1}" type="pres">
      <dgm:prSet presAssocID="{819594FA-0AF7-4BCA-BF4E-B320063C2DB1}" presName="childText1_3" presStyleLbl="vennNode1" presStyleIdx="7" presStyleCnt="8">
        <dgm:presLayoutVars>
          <dgm:chMax val="0"/>
          <dgm:chPref val="0"/>
        </dgm:presLayoutVars>
      </dgm:prSet>
      <dgm:spPr/>
    </dgm:pt>
    <dgm:pt modelId="{AD01EDAC-4230-46FC-BEF5-EDD9B36F1C08}" type="pres">
      <dgm:prSet presAssocID="{6A1362DA-B794-45B9-9BEE-599A1FD4F7C7}" presName="rightChild" presStyleLbl="node2" presStyleIdx="0" presStyleCnt="1">
        <dgm:presLayoutVars>
          <dgm:chMax val="0"/>
          <dgm:chPref val="0"/>
        </dgm:presLayoutVars>
      </dgm:prSet>
      <dgm:spPr/>
    </dgm:pt>
    <dgm:pt modelId="{2F20CFD9-9E25-4178-B585-093FFDC4B696}" type="pres">
      <dgm:prSet presAssocID="{6A1362DA-B794-45B9-9BEE-599A1FD4F7C7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45D09604-CFA8-4712-A57A-6D3291397897}" srcId="{55D18788-16D9-46D2-837A-960D65CA32C9}" destId="{5F850C0C-66DA-4799-ACB6-9C952061092A}" srcOrd="0" destOrd="0" parTransId="{3CA76CAB-6D0D-46D9-A13C-6ECDE85AF2D6}" sibTransId="{58B73E70-F319-49CA-BE47-ADD9C686A37D}"/>
    <dgm:cxn modelId="{9F72A209-3E49-4599-9DCA-9C049022F59C}" type="presOf" srcId="{6A1362DA-B794-45B9-9BEE-599A1FD4F7C7}" destId="{7F997771-75EA-4896-A86B-88DEFCAAF0DF}" srcOrd="0" destOrd="0" presId="urn:microsoft.com/office/officeart/2009/3/layout/PhasedProcess"/>
    <dgm:cxn modelId="{6C3AEE11-2408-49AA-A775-6A3512F6F523}" srcId="{4821B3E8-9370-4D21-8198-65BA4339E415}" destId="{A79BCC07-4436-42E3-80A6-732F0A17966E}" srcOrd="0" destOrd="0" parTransId="{C3A2DAB3-4DF7-44D0-8672-751A277F8AE2}" sibTransId="{087A1BFF-C84C-4587-A80D-8974ABC8EF5F}"/>
    <dgm:cxn modelId="{AF972721-403C-470B-A699-6122EFDEB1B2}" type="presOf" srcId="{A79BCC07-4436-42E3-80A6-732F0A17966E}" destId="{30071BB3-0EB4-4882-BD62-205BE426F0A9}" srcOrd="0" destOrd="0" presId="urn:microsoft.com/office/officeart/2009/3/layout/PhasedProcess"/>
    <dgm:cxn modelId="{266AC232-17F2-4DBF-8D63-ADF2201D73CC}" type="presOf" srcId="{D51408AB-258D-4406-B40B-CC29CF313713}" destId="{1F528CDB-ABFE-433C-9B57-F41659B19CD6}" srcOrd="0" destOrd="0" presId="urn:microsoft.com/office/officeart/2009/3/layout/PhasedProcess"/>
    <dgm:cxn modelId="{B30D423D-32FE-454E-8A9F-3BF4D4FAF097}" type="presOf" srcId="{819594FA-0AF7-4BCA-BF4E-B320063C2DB1}" destId="{7F470B30-C0E6-4733-B1C2-C22A3339ECF1}" srcOrd="0" destOrd="0" presId="urn:microsoft.com/office/officeart/2009/3/layout/PhasedProcess"/>
    <dgm:cxn modelId="{92557761-266F-4572-B7E2-B98C8F080698}" srcId="{EED48EC9-139E-4D1A-A023-E1766F475502}" destId="{B85C599F-6166-4440-BCFA-9954E84F1BAF}" srcOrd="1" destOrd="0" parTransId="{6452ABC8-EC92-4CB5-B305-5A7115AC0173}" sibTransId="{62B06A73-353D-495C-8CB4-D7FEDF8F7DF5}"/>
    <dgm:cxn modelId="{ABA40B63-DF4F-47C5-BE09-C50957178DB2}" type="presOf" srcId="{EED48EC9-139E-4D1A-A023-E1766F475502}" destId="{DC93D40F-6B01-43A2-B629-3007E6988A4F}" srcOrd="0" destOrd="0" presId="urn:microsoft.com/office/officeart/2009/3/layout/PhasedProcess"/>
    <dgm:cxn modelId="{508AA677-84BC-4D76-B730-28EA84E9EBCA}" srcId="{6A1362DA-B794-45B9-9BEE-599A1FD4F7C7}" destId="{EED48EC9-139E-4D1A-A023-E1766F475502}" srcOrd="1" destOrd="0" parTransId="{D0F6851C-F0F8-491D-B94E-762CD794E96A}" sibTransId="{E8A58E6C-D702-4CD5-A4A4-68BF06D65777}"/>
    <dgm:cxn modelId="{9E1F8D7C-8884-4990-A37A-624E03BB1C88}" type="presOf" srcId="{D51408AB-258D-4406-B40B-CC29CF313713}" destId="{A77D9594-052F-47B3-BB36-E5F7883905A4}" srcOrd="1" destOrd="0" presId="urn:microsoft.com/office/officeart/2009/3/layout/PhasedProcess"/>
    <dgm:cxn modelId="{3B800981-BF06-4825-8D19-D45C3C790513}" srcId="{4821B3E8-9370-4D21-8198-65BA4339E415}" destId="{8990175B-9D44-4607-8FBA-A007DD3BDCD2}" srcOrd="1" destOrd="0" parTransId="{1E28B33B-A87B-4A20-B998-C7F1781B7D5F}" sibTransId="{02F16045-3CB8-41FE-AF3D-FC471EDB1A43}"/>
    <dgm:cxn modelId="{60E570A3-E599-48E8-947E-B7F9C3612225}" type="presOf" srcId="{B85C599F-6166-4440-BCFA-9954E84F1BAF}" destId="{7384308B-870E-4E97-A25D-53C3020DFBE2}" srcOrd="1" destOrd="0" presId="urn:microsoft.com/office/officeart/2009/3/layout/PhasedProcess"/>
    <dgm:cxn modelId="{04A418BB-53ED-4C8F-A64A-27858A40B828}" type="presOf" srcId="{5F850C0C-66DA-4799-ACB6-9C952061092A}" destId="{AD01EDAC-4230-46FC-BEF5-EDD9B36F1C08}" srcOrd="0" destOrd="0" presId="urn:microsoft.com/office/officeart/2009/3/layout/PhasedProcess"/>
    <dgm:cxn modelId="{70A959BF-5B4B-414B-B264-7E1E8C236B1D}" type="presOf" srcId="{B85C599F-6166-4440-BCFA-9954E84F1BAF}" destId="{F0631B9D-3479-476B-BC88-ACBFFB6E96AB}" srcOrd="0" destOrd="0" presId="urn:microsoft.com/office/officeart/2009/3/layout/PhasedProcess"/>
    <dgm:cxn modelId="{1D3D3BC2-7F82-4C5A-8D6B-503206F18A71}" srcId="{EED48EC9-139E-4D1A-A023-E1766F475502}" destId="{D51408AB-258D-4406-B40B-CC29CF313713}" srcOrd="0" destOrd="0" parTransId="{6CA7A0CF-B790-4872-B7B2-B1B9A8D28491}" sibTransId="{18195661-4D89-4F14-8701-171F7C521288}"/>
    <dgm:cxn modelId="{CE99E7D0-A82B-4941-B43E-4911112B61FA}" type="presOf" srcId="{4821B3E8-9370-4D21-8198-65BA4339E415}" destId="{2F20CFD9-9E25-4178-B585-093FFDC4B696}" srcOrd="0" destOrd="0" presId="urn:microsoft.com/office/officeart/2009/3/layout/PhasedProcess"/>
    <dgm:cxn modelId="{1AB8B6EF-CE8B-4ED9-8092-F95AE5D99454}" type="presOf" srcId="{55D18788-16D9-46D2-837A-960D65CA32C9}" destId="{C8228DC6-78D1-404B-8BAE-5596AA679220}" srcOrd="0" destOrd="0" presId="urn:microsoft.com/office/officeart/2009/3/layout/PhasedProcess"/>
    <dgm:cxn modelId="{E20EF0EF-E539-4948-B46C-9E9B5B3AA634}" srcId="{6A1362DA-B794-45B9-9BEE-599A1FD4F7C7}" destId="{55D18788-16D9-46D2-837A-960D65CA32C9}" srcOrd="2" destOrd="0" parTransId="{D39B7213-81B5-4957-BC58-13232544EBDA}" sibTransId="{8442729E-1D19-458D-98BD-1AB5B700F9E0}"/>
    <dgm:cxn modelId="{1C2D47F0-CB41-4D0C-8049-4BD5CEADDD41}" type="presOf" srcId="{8990175B-9D44-4607-8FBA-A007DD3BDCD2}" destId="{3C492A34-5353-42F4-A9D0-320B80142C39}" srcOrd="0" destOrd="0" presId="urn:microsoft.com/office/officeart/2009/3/layout/PhasedProcess"/>
    <dgm:cxn modelId="{4E926AF1-506D-474E-8D21-8714659EE5EF}" srcId="{4821B3E8-9370-4D21-8198-65BA4339E415}" destId="{819594FA-0AF7-4BCA-BF4E-B320063C2DB1}" srcOrd="2" destOrd="0" parTransId="{1E130B30-3A17-4D96-B9AD-9A806206E5CD}" sibTransId="{132C8A32-FFC0-4A33-B7C4-C6295D26E9C0}"/>
    <dgm:cxn modelId="{E14EC1FA-6481-41D2-AE31-0F9E15D74881}" srcId="{6A1362DA-B794-45B9-9BEE-599A1FD4F7C7}" destId="{4821B3E8-9370-4D21-8198-65BA4339E415}" srcOrd="0" destOrd="0" parTransId="{763F03D9-CB7E-435B-BA77-D1F8D4274E03}" sibTransId="{9F2F4829-C8AF-40C8-B99D-D020B7AFAD49}"/>
    <dgm:cxn modelId="{015DE727-6CE5-4307-A8CC-A95DC2D879B3}" type="presParOf" srcId="{7F997771-75EA-4896-A86B-88DEFCAAF0DF}" destId="{0659EFF8-8E37-48D0-8531-AA8591B030C2}" srcOrd="0" destOrd="0" presId="urn:microsoft.com/office/officeart/2009/3/layout/PhasedProcess"/>
    <dgm:cxn modelId="{58DACE89-6D87-49F4-9CB6-8D5778A22807}" type="presParOf" srcId="{7F997771-75EA-4896-A86B-88DEFCAAF0DF}" destId="{6849B046-FFF3-4CD3-87C3-760114804747}" srcOrd="1" destOrd="0" presId="urn:microsoft.com/office/officeart/2009/3/layout/PhasedProcess"/>
    <dgm:cxn modelId="{9E4A4637-176F-4A46-8E51-97933B2B093C}" type="presParOf" srcId="{7F997771-75EA-4896-A86B-88DEFCAAF0DF}" destId="{DC93D40F-6B01-43A2-B629-3007E6988A4F}" srcOrd="2" destOrd="0" presId="urn:microsoft.com/office/officeart/2009/3/layout/PhasedProcess"/>
    <dgm:cxn modelId="{0655A8C4-C065-42DA-90E3-2C9EA2C837C3}" type="presParOf" srcId="{7F997771-75EA-4896-A86B-88DEFCAAF0DF}" destId="{23056524-C614-4F7B-A945-D2D9D78E93A8}" srcOrd="3" destOrd="0" presId="urn:microsoft.com/office/officeart/2009/3/layout/PhasedProcess"/>
    <dgm:cxn modelId="{ECD79578-D8E9-4687-AF49-45F57393446B}" type="presParOf" srcId="{7F997771-75EA-4896-A86B-88DEFCAAF0DF}" destId="{03188925-9B58-4F84-B5B5-244FB2812A99}" srcOrd="4" destOrd="0" presId="urn:microsoft.com/office/officeart/2009/3/layout/PhasedProcess"/>
    <dgm:cxn modelId="{26882245-485B-4B83-96E5-DFBD5AA3BDDE}" type="presParOf" srcId="{7F997771-75EA-4896-A86B-88DEFCAAF0DF}" destId="{C8228DC6-78D1-404B-8BAE-5596AA679220}" srcOrd="5" destOrd="0" presId="urn:microsoft.com/office/officeart/2009/3/layout/PhasedProcess"/>
    <dgm:cxn modelId="{5A39184B-789C-424C-9F77-D2C886162712}" type="presParOf" srcId="{7F997771-75EA-4896-A86B-88DEFCAAF0DF}" destId="{2F199568-9382-4F57-8637-EA89AB21FD2E}" srcOrd="6" destOrd="0" presId="urn:microsoft.com/office/officeart/2009/3/layout/PhasedProcess"/>
    <dgm:cxn modelId="{36FB3A25-2E80-459D-912F-C7CF21434658}" type="presParOf" srcId="{2F199568-9382-4F57-8637-EA89AB21FD2E}" destId="{1F528CDB-ABFE-433C-9B57-F41659B19CD6}" srcOrd="0" destOrd="0" presId="urn:microsoft.com/office/officeart/2009/3/layout/PhasedProcess"/>
    <dgm:cxn modelId="{17991873-07EC-4E89-B641-84CC2C160721}" type="presParOf" srcId="{2F199568-9382-4F57-8637-EA89AB21FD2E}" destId="{A77D9594-052F-47B3-BB36-E5F7883905A4}" srcOrd="1" destOrd="0" presId="urn:microsoft.com/office/officeart/2009/3/layout/PhasedProcess"/>
    <dgm:cxn modelId="{67B2076F-8F02-4C09-ADFD-65463E59E1AC}" type="presParOf" srcId="{2F199568-9382-4F57-8637-EA89AB21FD2E}" destId="{F0631B9D-3479-476B-BC88-ACBFFB6E96AB}" srcOrd="2" destOrd="0" presId="urn:microsoft.com/office/officeart/2009/3/layout/PhasedProcess"/>
    <dgm:cxn modelId="{CFC0C370-CA14-45AB-8BF7-80D5618B7503}" type="presParOf" srcId="{2F199568-9382-4F57-8637-EA89AB21FD2E}" destId="{7384308B-870E-4E97-A25D-53C3020DFBE2}" srcOrd="3" destOrd="0" presId="urn:microsoft.com/office/officeart/2009/3/layout/PhasedProcess"/>
    <dgm:cxn modelId="{5716EB85-A799-4BF1-8F79-8F379BE194C2}" type="presParOf" srcId="{7F997771-75EA-4896-A86B-88DEFCAAF0DF}" destId="{2C6B576E-83E6-4A2B-86DA-256C01041219}" srcOrd="7" destOrd="0" presId="urn:microsoft.com/office/officeart/2009/3/layout/PhasedProcess"/>
    <dgm:cxn modelId="{C3EF00FD-1359-4191-8968-C86AEE4AD890}" type="presParOf" srcId="{2C6B576E-83E6-4A2B-86DA-256C01041219}" destId="{30071BB3-0EB4-4882-BD62-205BE426F0A9}" srcOrd="0" destOrd="0" presId="urn:microsoft.com/office/officeart/2009/3/layout/PhasedProcess"/>
    <dgm:cxn modelId="{9ACE9002-FAAE-4898-86A7-C9E20D41F4BC}" type="presParOf" srcId="{2C6B576E-83E6-4A2B-86DA-256C01041219}" destId="{00180506-7B30-4C83-B5EB-803D3453F7E0}" srcOrd="1" destOrd="0" presId="urn:microsoft.com/office/officeart/2009/3/layout/PhasedProcess"/>
    <dgm:cxn modelId="{978D31BC-470D-42AB-874D-3719C7867838}" type="presParOf" srcId="{2C6B576E-83E6-4A2B-86DA-256C01041219}" destId="{87E6C4B1-CD6A-4E27-BDA3-091E52F28104}" srcOrd="2" destOrd="0" presId="urn:microsoft.com/office/officeart/2009/3/layout/PhasedProcess"/>
    <dgm:cxn modelId="{55A3B645-0C19-40DB-8252-9E23DDEA6B3D}" type="presParOf" srcId="{2C6B576E-83E6-4A2B-86DA-256C01041219}" destId="{3C492A34-5353-42F4-A9D0-320B80142C39}" srcOrd="3" destOrd="0" presId="urn:microsoft.com/office/officeart/2009/3/layout/PhasedProcess"/>
    <dgm:cxn modelId="{C5441BAE-9A86-45D8-B551-47022426DF32}" type="presParOf" srcId="{2C6B576E-83E6-4A2B-86DA-256C01041219}" destId="{8975C524-7118-448B-955F-56AAFE8A7AAA}" srcOrd="4" destOrd="0" presId="urn:microsoft.com/office/officeart/2009/3/layout/PhasedProcess"/>
    <dgm:cxn modelId="{7E2FEC05-7872-4E5D-B69D-1202FC5CF5E2}" type="presParOf" srcId="{2C6B576E-83E6-4A2B-86DA-256C01041219}" destId="{7F470B30-C0E6-4733-B1C2-C22A3339ECF1}" srcOrd="5" destOrd="0" presId="urn:microsoft.com/office/officeart/2009/3/layout/PhasedProcess"/>
    <dgm:cxn modelId="{913512D6-3282-401F-BBC6-10C59D8645EB}" type="presParOf" srcId="{7F997771-75EA-4896-A86B-88DEFCAAF0DF}" destId="{AD01EDAC-4230-46FC-BEF5-EDD9B36F1C08}" srcOrd="8" destOrd="0" presId="urn:microsoft.com/office/officeart/2009/3/layout/PhasedProcess"/>
    <dgm:cxn modelId="{55CB1FD3-BBB7-4B7D-A899-0B561FDC1E8D}" type="presParOf" srcId="{7F997771-75EA-4896-A86B-88DEFCAAF0DF}" destId="{2F20CFD9-9E25-4178-B585-093FFDC4B696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2F8CA-0963-4F9D-BCC0-79D606A6B370}">
      <dsp:nvSpPr>
        <dsp:cNvPr id="0" name=""/>
        <dsp:cNvSpPr/>
      </dsp:nvSpPr>
      <dsp:spPr>
        <a:xfrm>
          <a:off x="296940" y="864589"/>
          <a:ext cx="925365" cy="925365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831012-0B7A-447D-8C2C-37C7C4453B1E}">
      <dsp:nvSpPr>
        <dsp:cNvPr id="0" name=""/>
        <dsp:cNvSpPr/>
      </dsp:nvSpPr>
      <dsp:spPr>
        <a:xfrm>
          <a:off x="494149" y="1061798"/>
          <a:ext cx="530947" cy="530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0391C1-CC84-4049-B367-7554AAB1A762}">
      <dsp:nvSpPr>
        <dsp:cNvPr id="0" name=""/>
        <dsp:cNvSpPr/>
      </dsp:nvSpPr>
      <dsp:spPr>
        <a:xfrm>
          <a:off x="1127" y="2078183"/>
          <a:ext cx="1516992" cy="6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noProof="0" dirty="0"/>
            <a:t>Education</a:t>
          </a:r>
        </a:p>
      </dsp:txBody>
      <dsp:txXfrm>
        <a:off x="1127" y="2078183"/>
        <a:ext cx="1516992" cy="606796"/>
      </dsp:txXfrm>
    </dsp:sp>
    <dsp:sp modelId="{CD0ED507-6D46-4BC4-A76D-513F6CD81D5B}">
      <dsp:nvSpPr>
        <dsp:cNvPr id="0" name=""/>
        <dsp:cNvSpPr/>
      </dsp:nvSpPr>
      <dsp:spPr>
        <a:xfrm>
          <a:off x="2079406" y="864589"/>
          <a:ext cx="925365" cy="925365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6EA2FC-0CB1-4FED-9050-CF0844D1C48F}">
      <dsp:nvSpPr>
        <dsp:cNvPr id="0" name=""/>
        <dsp:cNvSpPr/>
      </dsp:nvSpPr>
      <dsp:spPr>
        <a:xfrm>
          <a:off x="2276615" y="1061798"/>
          <a:ext cx="530947" cy="530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E4033F-1FB2-455F-B198-DEE22348C3D5}">
      <dsp:nvSpPr>
        <dsp:cNvPr id="0" name=""/>
        <dsp:cNvSpPr/>
      </dsp:nvSpPr>
      <dsp:spPr>
        <a:xfrm>
          <a:off x="1783592" y="2078183"/>
          <a:ext cx="1516992" cy="6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noProof="0" dirty="0"/>
            <a:t>Développement</a:t>
          </a:r>
        </a:p>
      </dsp:txBody>
      <dsp:txXfrm>
        <a:off x="1783592" y="2078183"/>
        <a:ext cx="1516992" cy="606796"/>
      </dsp:txXfrm>
    </dsp:sp>
    <dsp:sp modelId="{0EA8A4D1-ADC5-4AD5-A4BF-908D6DFD9E43}">
      <dsp:nvSpPr>
        <dsp:cNvPr id="0" name=""/>
        <dsp:cNvSpPr/>
      </dsp:nvSpPr>
      <dsp:spPr>
        <a:xfrm>
          <a:off x="3861872" y="864589"/>
          <a:ext cx="925365" cy="925365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990743-F9EA-4065-B193-A740F551A1E9}">
      <dsp:nvSpPr>
        <dsp:cNvPr id="0" name=""/>
        <dsp:cNvSpPr/>
      </dsp:nvSpPr>
      <dsp:spPr>
        <a:xfrm>
          <a:off x="4059081" y="1061798"/>
          <a:ext cx="530947" cy="5309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6C2E14-6FEE-411C-8616-16523F3944C1}">
      <dsp:nvSpPr>
        <dsp:cNvPr id="0" name=""/>
        <dsp:cNvSpPr/>
      </dsp:nvSpPr>
      <dsp:spPr>
        <a:xfrm>
          <a:off x="3566058" y="2078183"/>
          <a:ext cx="1516992" cy="60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noProof="0" dirty="0"/>
            <a:t>Découverte</a:t>
          </a:r>
        </a:p>
      </dsp:txBody>
      <dsp:txXfrm>
        <a:off x="3566058" y="2078183"/>
        <a:ext cx="1516992" cy="606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9EFF8-8E37-48D0-8531-AA8591B030C2}">
      <dsp:nvSpPr>
        <dsp:cNvPr id="0" name=""/>
        <dsp:cNvSpPr/>
      </dsp:nvSpPr>
      <dsp:spPr>
        <a:xfrm rot="5400000">
          <a:off x="201" y="614694"/>
          <a:ext cx="2628200" cy="26286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9B046-FFF3-4CD3-87C3-760114804747}">
      <dsp:nvSpPr>
        <dsp:cNvPr id="0" name=""/>
        <dsp:cNvSpPr/>
      </dsp:nvSpPr>
      <dsp:spPr>
        <a:xfrm rot="16200000">
          <a:off x="2705159" y="614694"/>
          <a:ext cx="2628200" cy="26286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3D40F-6B01-43A2-B629-3007E6988A4F}">
      <dsp:nvSpPr>
        <dsp:cNvPr id="0" name=""/>
        <dsp:cNvSpPr/>
      </dsp:nvSpPr>
      <dsp:spPr>
        <a:xfrm>
          <a:off x="3015935" y="2897894"/>
          <a:ext cx="1995512" cy="525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noProof="0" dirty="0"/>
            <a:t>Menuiseries</a:t>
          </a:r>
        </a:p>
      </dsp:txBody>
      <dsp:txXfrm>
        <a:off x="3015935" y="2897894"/>
        <a:ext cx="1995512" cy="525808"/>
      </dsp:txXfrm>
    </dsp:sp>
    <dsp:sp modelId="{23056524-C614-4F7B-A945-D2D9D78E93A8}">
      <dsp:nvSpPr>
        <dsp:cNvPr id="0" name=""/>
        <dsp:cNvSpPr/>
      </dsp:nvSpPr>
      <dsp:spPr>
        <a:xfrm rot="5400000">
          <a:off x="2620852" y="614694"/>
          <a:ext cx="2628200" cy="26286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88925-9B58-4F84-B5B5-244FB2812A99}">
      <dsp:nvSpPr>
        <dsp:cNvPr id="0" name=""/>
        <dsp:cNvSpPr/>
      </dsp:nvSpPr>
      <dsp:spPr>
        <a:xfrm rot="16200000">
          <a:off x="5325014" y="614694"/>
          <a:ext cx="2628200" cy="26286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28DC6-78D1-404B-8BAE-5596AA679220}">
      <dsp:nvSpPr>
        <dsp:cNvPr id="0" name=""/>
        <dsp:cNvSpPr/>
      </dsp:nvSpPr>
      <dsp:spPr>
        <a:xfrm>
          <a:off x="5444113" y="2897894"/>
          <a:ext cx="1995512" cy="525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noProof="0" dirty="0"/>
            <a:t>Peintures</a:t>
          </a:r>
        </a:p>
      </dsp:txBody>
      <dsp:txXfrm>
        <a:off x="5444113" y="2897894"/>
        <a:ext cx="1995512" cy="525808"/>
      </dsp:txXfrm>
    </dsp:sp>
    <dsp:sp modelId="{1F528CDB-ABFE-433C-9B57-F41659B19CD6}">
      <dsp:nvSpPr>
        <dsp:cNvPr id="0" name=""/>
        <dsp:cNvSpPr/>
      </dsp:nvSpPr>
      <dsp:spPr>
        <a:xfrm>
          <a:off x="2890962" y="1308186"/>
          <a:ext cx="1325885" cy="13258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/>
            <a:t>Portes</a:t>
          </a:r>
        </a:p>
      </dsp:txBody>
      <dsp:txXfrm>
        <a:off x="3076108" y="1464536"/>
        <a:ext cx="764474" cy="1013184"/>
      </dsp:txXfrm>
    </dsp:sp>
    <dsp:sp modelId="{F0631B9D-3479-476B-BC88-ACBFFB6E96AB}">
      <dsp:nvSpPr>
        <dsp:cNvPr id="0" name=""/>
        <dsp:cNvSpPr/>
      </dsp:nvSpPr>
      <dsp:spPr>
        <a:xfrm>
          <a:off x="3758838" y="1308186"/>
          <a:ext cx="1325885" cy="13258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/>
            <a:t>Fenêtres</a:t>
          </a:r>
        </a:p>
      </dsp:txBody>
      <dsp:txXfrm>
        <a:off x="4135103" y="1464536"/>
        <a:ext cx="764474" cy="1013184"/>
      </dsp:txXfrm>
    </dsp:sp>
    <dsp:sp modelId="{30071BB3-0EB4-4882-BD62-205BE426F0A9}">
      <dsp:nvSpPr>
        <dsp:cNvPr id="0" name=""/>
        <dsp:cNvSpPr/>
      </dsp:nvSpPr>
      <dsp:spPr>
        <a:xfrm>
          <a:off x="758097" y="1013874"/>
          <a:ext cx="832768" cy="832788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/>
            <a:t>19 tôles</a:t>
          </a:r>
        </a:p>
      </dsp:txBody>
      <dsp:txXfrm>
        <a:off x="880053" y="1135833"/>
        <a:ext cx="588856" cy="588870"/>
      </dsp:txXfrm>
    </dsp:sp>
    <dsp:sp modelId="{00180506-7B30-4C83-B5EB-803D3453F7E0}">
      <dsp:nvSpPr>
        <dsp:cNvPr id="0" name=""/>
        <dsp:cNvSpPr/>
      </dsp:nvSpPr>
      <dsp:spPr>
        <a:xfrm>
          <a:off x="450958" y="1710121"/>
          <a:ext cx="409062" cy="40889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7E6C4B1-CD6A-4E27-BDA3-091E52F28104}">
      <dsp:nvSpPr>
        <dsp:cNvPr id="0" name=""/>
        <dsp:cNvSpPr/>
      </dsp:nvSpPr>
      <dsp:spPr>
        <a:xfrm>
          <a:off x="1659205" y="1177686"/>
          <a:ext cx="238017" cy="23786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C492A34-5353-42F4-A9D0-320B80142C39}">
      <dsp:nvSpPr>
        <dsp:cNvPr id="0" name=""/>
        <dsp:cNvSpPr/>
      </dsp:nvSpPr>
      <dsp:spPr>
        <a:xfrm>
          <a:off x="1570754" y="1511271"/>
          <a:ext cx="832768" cy="832788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/>
            <a:t>Clous</a:t>
          </a:r>
        </a:p>
      </dsp:txBody>
      <dsp:txXfrm>
        <a:off x="1692710" y="1633230"/>
        <a:ext cx="588856" cy="588870"/>
      </dsp:txXfrm>
    </dsp:sp>
    <dsp:sp modelId="{8975C524-7118-448B-955F-56AAFE8A7AAA}">
      <dsp:nvSpPr>
        <dsp:cNvPr id="0" name=""/>
        <dsp:cNvSpPr/>
      </dsp:nvSpPr>
      <dsp:spPr>
        <a:xfrm>
          <a:off x="1657838" y="2394991"/>
          <a:ext cx="238017" cy="23786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F470B30-C0E6-4733-B1C2-C22A3339ECF1}">
      <dsp:nvSpPr>
        <dsp:cNvPr id="0" name=""/>
        <dsp:cNvSpPr/>
      </dsp:nvSpPr>
      <dsp:spPr>
        <a:xfrm>
          <a:off x="772936" y="1987175"/>
          <a:ext cx="832768" cy="832788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noProof="0" dirty="0"/>
            <a:t>12 bois</a:t>
          </a:r>
        </a:p>
      </dsp:txBody>
      <dsp:txXfrm>
        <a:off x="894892" y="2109134"/>
        <a:ext cx="588856" cy="588870"/>
      </dsp:txXfrm>
    </dsp:sp>
    <dsp:sp modelId="{AD01EDAC-4230-46FC-BEF5-EDD9B36F1C08}">
      <dsp:nvSpPr>
        <dsp:cNvPr id="0" name=""/>
        <dsp:cNvSpPr/>
      </dsp:nvSpPr>
      <dsp:spPr>
        <a:xfrm>
          <a:off x="5670786" y="1158119"/>
          <a:ext cx="1535009" cy="1534731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noProof="0" dirty="0">
              <a:solidFill>
                <a:schemeClr val="tx1"/>
              </a:solidFill>
            </a:rPr>
            <a:t>Murs en blancs et Tableaux  noirs </a:t>
          </a:r>
        </a:p>
      </dsp:txBody>
      <dsp:txXfrm>
        <a:off x="5895583" y="1382875"/>
        <a:ext cx="1085415" cy="1085219"/>
      </dsp:txXfrm>
    </dsp:sp>
    <dsp:sp modelId="{2F20CFD9-9E25-4178-B585-093FFDC4B696}">
      <dsp:nvSpPr>
        <dsp:cNvPr id="0" name=""/>
        <dsp:cNvSpPr/>
      </dsp:nvSpPr>
      <dsp:spPr>
        <a:xfrm>
          <a:off x="493907" y="2897894"/>
          <a:ext cx="1995512" cy="525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noProof="0" dirty="0"/>
            <a:t>Toit</a:t>
          </a:r>
        </a:p>
      </dsp:txBody>
      <dsp:txXfrm>
        <a:off x="493907" y="2897894"/>
        <a:ext cx="1995512" cy="525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2B5A0C4-99CF-415B-B321-75B1684C2D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C1CE02-3400-4E1E-9EC7-A376244CFB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7434B-2D30-4BF5-A18A-55AACB8D88D5}" type="datetimeFigureOut">
              <a:rPr lang="fr-FR" smtClean="0"/>
              <a:t>08/02/2025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7108D7-8574-41CF-89C2-2DE5BB80B0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F744BBB-FF8F-4FCB-8335-21A31BB7AC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B2B0D-81B0-4583-BB03-58A5C824B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259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856E1-F257-43CD-9D8B-507046D12A4B}" type="datetimeFigureOut">
              <a:rPr lang="fr-FR" smtClean="0"/>
              <a:t>08/02/2025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dirty="0"/>
              <a:t>Modifiez les styles du texte du masque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81D27-FF81-480E-AFD0-B7F1721D57D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1300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81D27-FF81-480E-AFD0-B7F1721D57D1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44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81D27-FF81-480E-AFD0-B7F1721D57D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156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81D27-FF81-480E-AFD0-B7F1721D57D1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2572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81D27-FF81-480E-AFD0-B7F1721D57D1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9033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81D27-FF81-480E-AFD0-B7F1721D57D1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519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20D7971E-4848-4FBE-AB67-632F553D7ACD}" type="datetime1">
              <a:rPr lang="fr-FR" noProof="0" smtClean="0"/>
              <a:t>08/02/2025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fr-FR" noProof="0"/>
              <a:t>
           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5720E1-3C6C-42ED-9C87-C9F40263183F}" type="datetime1">
              <a:rPr lang="fr-FR" noProof="0" smtClean="0"/>
              <a:t>08/02/2025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C1B4A8-76C2-4713-93F8-1B7DC8F2F4F5}" type="datetime1">
              <a:rPr lang="fr-FR" noProof="0" smtClean="0"/>
              <a:t>08/02/2025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517A56-279F-43B8-B6D5-F3C5041A0725}" type="datetime1">
              <a:rPr lang="fr-FR" noProof="0" smtClean="0"/>
              <a:t>08/02/2025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769782-FACD-40FE-9BC8-58FB18E877CB}" type="datetime1">
              <a:rPr lang="fr-FR" noProof="0" smtClean="0"/>
              <a:t>08/02/2025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7" name="Connecteur droit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2B80B8-FA59-4E59-9A17-DF70B5B7ECCB}" type="datetime1">
              <a:rPr lang="fr-FR" noProof="0" smtClean="0"/>
              <a:t>08/02/2025</a:t>
            </a:fld>
            <a:endParaRPr lang="fr-FR" noProof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a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 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à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30C6AF-4F3C-43E9-ABBE-CD54777C165A}" type="datetime1">
              <a:rPr lang="fr-FR" noProof="0" smtClean="0"/>
              <a:t>08/02/2025</a:t>
            </a:fld>
            <a:endParaRPr lang="fr-FR" noProof="0"/>
          </a:p>
        </p:txBody>
      </p:sp>
      <p:sp>
        <p:nvSpPr>
          <p:cNvPr id="8" name="Espace réservé a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à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B80E7-397D-4167-B360-78415405D799}" type="datetime1">
              <a:rPr lang="fr-FR" noProof="0" smtClean="0"/>
              <a:t>08/02/2025</a:t>
            </a:fld>
            <a:endParaRPr lang="fr-FR" noProof="0"/>
          </a:p>
        </p:txBody>
      </p:sp>
      <p:sp>
        <p:nvSpPr>
          <p:cNvPr id="4" name="Espace réservé a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E48065-E7E8-4FA5-A823-FFDBB6C7577E}" type="datetime1">
              <a:rPr lang="fr-FR" noProof="0" smtClean="0"/>
              <a:t>08/02/2025</a:t>
            </a:fld>
            <a:endParaRPr lang="fr-FR" noProof="0"/>
          </a:p>
        </p:txBody>
      </p:sp>
      <p:sp>
        <p:nvSpPr>
          <p:cNvPr id="3" name="Espace réservé a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D43F31-01D7-4DAE-AC52-FBF8AD477D00}" type="datetime1">
              <a:rPr lang="fr-FR" noProof="0" smtClean="0"/>
              <a:t>08/02/2025</a:t>
            </a:fld>
            <a:endParaRPr lang="fr-FR" noProof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à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62BEA8-27BB-45F6-9D3E-879294B32A5F}" type="datetime1">
              <a:rPr lang="fr-FR" noProof="0" smtClean="0"/>
              <a:t>08/02/2025</a:t>
            </a:fld>
            <a:endParaRPr lang="fr-FR" noProof="0"/>
          </a:p>
        </p:txBody>
      </p:sp>
      <p:sp>
        <p:nvSpPr>
          <p:cNvPr id="6" name="Espace réservé a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
              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à la date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83D5A5AF-5329-4D60-9ABD-3CA8AF4BA1F6}" type="datetime1">
              <a:rPr lang="fr-FR" noProof="0" smtClean="0"/>
              <a:t>08/02/2025</a:t>
            </a:fld>
            <a:endParaRPr lang="fr-FR" noProof="0"/>
          </a:p>
        </p:txBody>
      </p:sp>
      <p:sp>
        <p:nvSpPr>
          <p:cNvPr id="5" name="Espace réservé au pied de page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
            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loasso.com/associations/projets-de-vie/formulaires/6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onnecteur droit 41">
            <a:extLst>
              <a:ext uri="{FF2B5EF4-FFF2-40B4-BE49-F238E27FC236}">
                <a16:creationId xmlns:a16="http://schemas.microsoft.com/office/drawing/2014/main" id="{63FED537-3AF1-4C36-9904-77B6A54D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 rtlCol="0">
            <a:noAutofit/>
          </a:bodyPr>
          <a:lstStyle/>
          <a:p>
            <a:pPr rtl="0"/>
            <a:r>
              <a:rPr lang="fr-FR" sz="4900" cap="none" dirty="0"/>
              <a:t>Rénovation d’une école</a:t>
            </a:r>
            <a:br>
              <a:rPr lang="fr-FR" sz="4900" cap="none" dirty="0"/>
            </a:br>
            <a:r>
              <a:rPr lang="fr-FR" sz="4900" cap="none" dirty="0"/>
              <a:t>Les chemins d’arc en ciel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8293"/>
            <a:ext cx="8767860" cy="553690"/>
          </a:xfrm>
        </p:spPr>
        <p:txBody>
          <a:bodyPr rtlCol="0">
            <a:noAutofit/>
          </a:bodyPr>
          <a:lstStyle/>
          <a:p>
            <a:pPr rtl="0"/>
            <a:r>
              <a:rPr lang="fr-FR" sz="1400" dirty="0"/>
              <a:t>Ville Mbujimayi</a:t>
            </a:r>
          </a:p>
          <a:p>
            <a:pPr rtl="0"/>
            <a:r>
              <a:rPr lang="fr-FR" sz="1400" dirty="0"/>
              <a:t>Pays  République Démocratique du Congo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9EF39B-AB41-49AB-8163-8B5FD7D283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49977" y="256540"/>
            <a:ext cx="6692046" cy="376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52E1F-D884-15DC-FE64-B3DC9373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Mobilier scolaire</a:t>
            </a:r>
            <a:br>
              <a:rPr lang="fr-FR" dirty="0"/>
            </a:br>
            <a:r>
              <a:rPr lang="fr-FR" dirty="0"/>
              <a:t>Pupitres des élèves (à faire).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570BA13-BBD4-2DC7-C721-4CABF1208D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2731542"/>
            <a:ext cx="4754563" cy="2674441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E32F9A0-005C-0E45-9BB4-0125D63056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67450" y="2731542"/>
            <a:ext cx="4754563" cy="2674441"/>
          </a:xfrm>
        </p:spPr>
      </p:pic>
    </p:spTree>
    <p:extLst>
      <p:ext uri="{BB962C8B-B14F-4D97-AF65-F5344CB8AC3E}">
        <p14:creationId xmlns:p14="http://schemas.microsoft.com/office/powerpoint/2010/main" val="215665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5DEC2-3CE6-403C-843D-B88A8A45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Budget du projet</a:t>
            </a:r>
          </a:p>
        </p:txBody>
      </p:sp>
      <p:graphicFrame>
        <p:nvGraphicFramePr>
          <p:cNvPr id="6" name="Espace réservé au contenu 5" descr="Graphique en anneau">
            <a:extLst>
              <a:ext uri="{FF2B5EF4-FFF2-40B4-BE49-F238E27FC236}">
                <a16:creationId xmlns:a16="http://schemas.microsoft.com/office/drawing/2014/main" id="{7DA7D383-0500-4639-A1D4-4FAB65F800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638407"/>
              </p:ext>
            </p:extLst>
          </p:nvPr>
        </p:nvGraphicFramePr>
        <p:xfrm>
          <a:off x="2730501" y="1790700"/>
          <a:ext cx="7061200" cy="455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384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F2E13-E6EC-F515-C273-1A8D22E1D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011380"/>
            <a:ext cx="9875520" cy="4045527"/>
          </a:xfrm>
        </p:spPr>
        <p:txBody>
          <a:bodyPr>
            <a:normAutofit fontScale="90000"/>
          </a:bodyPr>
          <a:lstStyle/>
          <a:p>
            <a:r>
              <a:rPr lang="fr-FR" dirty="0"/>
              <a:t>Pour vos dons : </a:t>
            </a:r>
            <a:br>
              <a:rPr lang="fr-FR" dirty="0"/>
            </a:br>
            <a:r>
              <a:rPr lang="fr-FR" dirty="0"/>
              <a:t>Lien sécurisé sur </a:t>
            </a:r>
            <a:r>
              <a:rPr lang="fr-FR" dirty="0" err="1"/>
              <a:t>Helloasso</a:t>
            </a:r>
            <a:br>
              <a:rPr lang="fr-FR" dirty="0"/>
            </a:br>
            <a:r>
              <a:rPr lang="fr-FR" dirty="0"/>
              <a:t>Envoyé dans le groupe Signal ou </a:t>
            </a:r>
            <a:r>
              <a:rPr lang="fr-FR" dirty="0" err="1"/>
              <a:t>Whatsapp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/>
              <a:t>Vous pouvez modifier la part pour Hello.</a:t>
            </a:r>
            <a:br>
              <a:rPr lang="fr-FR" dirty="0"/>
            </a:br>
            <a:br>
              <a:rPr lang="fr-FR" dirty="0"/>
            </a:br>
            <a:r>
              <a:rPr lang="fr-FR" dirty="0">
                <a:hlinkClick r:id="rId2"/>
              </a:rPr>
              <a:t>https://www.helloasso.com/associations/projets-de-vie/formulaires/6</a:t>
            </a:r>
            <a:br>
              <a:rPr lang="fr-FR" dirty="0"/>
            </a:br>
            <a:br>
              <a:rPr lang="fr-FR" dirty="0"/>
            </a:br>
            <a:r>
              <a:rPr lang="fr-FR" dirty="0"/>
              <a:t>Un GRAND MERCI</a:t>
            </a:r>
          </a:p>
        </p:txBody>
      </p:sp>
    </p:spTree>
    <p:extLst>
      <p:ext uri="{BB962C8B-B14F-4D97-AF65-F5344CB8AC3E}">
        <p14:creationId xmlns:p14="http://schemas.microsoft.com/office/powerpoint/2010/main" val="310519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1443269"/>
          </a:xfrm>
        </p:spPr>
        <p:txBody>
          <a:bodyPr rtlCol="0">
            <a:normAutofit/>
          </a:bodyPr>
          <a:lstStyle/>
          <a:p>
            <a:pPr rtl="0"/>
            <a:r>
              <a:rPr lang="fr-FR" sz="4000" dirty="0"/>
              <a:t>Restauration d’un complexe de 6 classes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B1885B6-720E-4434-8EED-676D134293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32888" y="3623708"/>
            <a:ext cx="4996673" cy="2810628"/>
          </a:xfrm>
          <a:prstGeom prst="rect">
            <a:avLst/>
          </a:prstGeom>
        </p:spPr>
      </p:pic>
      <p:graphicFrame>
        <p:nvGraphicFramePr>
          <p:cNvPr id="5" name="Espace réservé au contenu 2" descr="Puces d’icônes">
            <a:extLst>
              <a:ext uri="{FF2B5EF4-FFF2-40B4-BE49-F238E27FC236}">
                <a16:creationId xmlns:a16="http://schemas.microsoft.com/office/drawing/2014/main" id="{8453D1B9-6A3D-441D-888D-C1BEB727AD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69364"/>
              </p:ext>
            </p:extLst>
          </p:nvPr>
        </p:nvGraphicFramePr>
        <p:xfrm>
          <a:off x="1143002" y="2546430"/>
          <a:ext cx="5084178" cy="3549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D1AA4174-9193-FBE2-6448-7EADAB8775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2888" y="607990"/>
            <a:ext cx="4996673" cy="26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7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7888E1-1C83-45CD-94C1-01CE6D18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612" y="609600"/>
            <a:ext cx="6693061" cy="1356360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Restauration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D3CE1D-3DAE-4798-AD0B-2A9034A192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402" r="31402"/>
          <a:stretch/>
        </p:blipFill>
        <p:spPr>
          <a:xfrm>
            <a:off x="241388" y="256364"/>
            <a:ext cx="4200395" cy="6352184"/>
          </a:xfrm>
          <a:prstGeom prst="rect">
            <a:avLst/>
          </a:prstGeom>
        </p:spPr>
      </p:pic>
      <p:graphicFrame>
        <p:nvGraphicFramePr>
          <p:cNvPr id="4" name="Espace réservé au contenu 3" descr="Graphique de processus par étapes">
            <a:extLst>
              <a:ext uri="{FF2B5EF4-FFF2-40B4-BE49-F238E27FC236}">
                <a16:creationId xmlns:a16="http://schemas.microsoft.com/office/drawing/2014/main" id="{0C82266E-8E79-4188-AADA-9AAEBC0C24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887265"/>
              </p:ext>
            </p:extLst>
          </p:nvPr>
        </p:nvGraphicFramePr>
        <p:xfrm>
          <a:off x="4357084" y="1409700"/>
          <a:ext cx="7953417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9476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600"/>
            <a:ext cx="5038844" cy="1356360"/>
          </a:xfrm>
        </p:spPr>
        <p:txBody>
          <a:bodyPr rtlCol="0">
            <a:normAutofit/>
          </a:bodyPr>
          <a:lstStyle/>
          <a:p>
            <a:pPr rtl="0"/>
            <a:r>
              <a:rPr lang="fr-FR" dirty="0">
                <a:solidFill>
                  <a:srgbClr val="FFFFFF"/>
                </a:solidFill>
              </a:rPr>
              <a:t>Rénovation du toit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9F2A20-8FE1-4EA2-AE83-45314542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044" r="26044"/>
          <a:stretch/>
        </p:blipFill>
        <p:spPr>
          <a:xfrm>
            <a:off x="232860" y="243840"/>
            <a:ext cx="5432443" cy="6377939"/>
          </a:xfrm>
          <a:prstGeom prst="rect">
            <a:avLst/>
          </a:prstGeom>
        </p:spPr>
      </p:pic>
      <p:sp>
        <p:nvSpPr>
          <p:cNvPr id="8" name="Espace réservé au contenu 7">
            <a:extLst>
              <a:ext uri="{FF2B5EF4-FFF2-40B4-BE49-F238E27FC236}">
                <a16:creationId xmlns:a16="http://schemas.microsoft.com/office/drawing/2014/main" id="{41FF5D4E-7134-4EA4-BA11-FE50F457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57400"/>
            <a:ext cx="5038844" cy="4038600"/>
          </a:xfrm>
        </p:spPr>
        <p:txBody>
          <a:bodyPr rtlCol="0">
            <a:normAutofit/>
          </a:bodyPr>
          <a:lstStyle/>
          <a:p>
            <a:pPr marL="45720" indent="0" rtl="0">
              <a:buNone/>
            </a:pPr>
            <a:r>
              <a:rPr lang="fr-FR" dirty="0">
                <a:solidFill>
                  <a:srgbClr val="FFFFFF"/>
                </a:solidFill>
              </a:rPr>
              <a:t>Les travaux ont été fait dans la semaine du 3 au 7 février 2025.</a:t>
            </a:r>
          </a:p>
          <a:p>
            <a:pPr marL="45720" indent="0" rtl="0">
              <a:buNone/>
            </a:pPr>
            <a:r>
              <a:rPr lang="fr-FR" dirty="0">
                <a:solidFill>
                  <a:srgbClr val="FFFFFF"/>
                </a:solidFill>
              </a:rPr>
              <a:t>Bailleur de fond  : Projets de vie  France</a:t>
            </a:r>
          </a:p>
          <a:p>
            <a:pPr marL="45720" indent="0" rtl="0">
              <a:buNone/>
            </a:pPr>
            <a:r>
              <a:rPr lang="fr-FR" dirty="0">
                <a:solidFill>
                  <a:srgbClr val="FFFFFF"/>
                </a:solidFill>
              </a:rPr>
              <a:t>Répartition : - 24 tôles à 10 euros = 240 e</a:t>
            </a:r>
          </a:p>
          <a:p>
            <a:pPr rtl="0">
              <a:buFontTx/>
              <a:buChar char="-"/>
            </a:pPr>
            <a:r>
              <a:rPr lang="fr-FR" dirty="0">
                <a:solidFill>
                  <a:srgbClr val="FFFFFF"/>
                </a:solidFill>
              </a:rPr>
              <a:t>Un kilo de clous 10 euros</a:t>
            </a:r>
          </a:p>
          <a:p>
            <a:pPr rtl="0">
              <a:buFontTx/>
              <a:buChar char="-"/>
            </a:pPr>
            <a:r>
              <a:rPr lang="fr-FR" dirty="0">
                <a:solidFill>
                  <a:srgbClr val="FFFFFF"/>
                </a:solidFill>
              </a:rPr>
              <a:t>12 madriers en bois à 8 euros = 96 euros</a:t>
            </a:r>
          </a:p>
          <a:p>
            <a:pPr rtl="0">
              <a:buFontTx/>
              <a:buChar char="-"/>
            </a:pPr>
            <a:r>
              <a:rPr lang="fr-FR" dirty="0">
                <a:solidFill>
                  <a:srgbClr val="FFFFFF"/>
                </a:solidFill>
              </a:rPr>
              <a:t>Main d’œuvre = 40 dollars.</a:t>
            </a:r>
          </a:p>
          <a:p>
            <a:pPr rtl="0">
              <a:buFontTx/>
              <a:buChar char="-"/>
            </a:pPr>
            <a:r>
              <a:rPr lang="fr-FR" dirty="0">
                <a:solidFill>
                  <a:srgbClr val="FFFFFF"/>
                </a:solidFill>
              </a:rPr>
              <a:t>Total = 386 euros</a:t>
            </a:r>
          </a:p>
          <a:p>
            <a:pPr rtl="0"/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6983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2D9767-A558-B8F8-6562-DECFFD07F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Préparation du chantier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EF674A6-1EC3-FD33-D024-FE84161277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4319" y="1464949"/>
            <a:ext cx="4754563" cy="2672240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4CE82AA-6318-57D5-58E9-7F22485C9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825" y="4266601"/>
            <a:ext cx="2556856" cy="21907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DF36890-6005-1CCC-1361-88F207BF4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717" y="1434842"/>
            <a:ext cx="3749964" cy="2812473"/>
          </a:xfrm>
          <a:prstGeom prst="rect">
            <a:avLst/>
          </a:prstGeom>
        </p:spPr>
      </p:pic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30B201C0-904B-D667-23B8-53ED60B557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 rot="16200000">
            <a:off x="1407496" y="3306329"/>
            <a:ext cx="2262782" cy="4022725"/>
          </a:xfr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77C18AD-E5A5-8516-DC3F-4B73766F3F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938" y="3693567"/>
            <a:ext cx="4971887" cy="279438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D274CFD-A8A8-FF19-EBE8-53A45294ED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8881" y="1464949"/>
            <a:ext cx="3238835" cy="22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19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7957F3-F310-8A76-6B00-34F7D963B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Chantier en cours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54546A8-C86A-8297-A689-08179F3AA2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78030" y="238298"/>
            <a:ext cx="4754563" cy="2674441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56EF0B4-2DD5-1E0A-6993-6CB84CBE67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5594" y="1449435"/>
            <a:ext cx="4754563" cy="2674441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7CB0C8B-2CE8-D5A1-0EB3-A750059F8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38" y="3607350"/>
            <a:ext cx="5437187" cy="305841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A127204-EF8E-5864-E519-7CDCEF879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0076" y="1992284"/>
            <a:ext cx="2600780" cy="462741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339FC64-FFD2-5CE4-F351-93D6791790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7328" y="2892829"/>
            <a:ext cx="2600780" cy="37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6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B36729-ED26-AA5B-CC30-C245B0B3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70" y="398756"/>
            <a:ext cx="9875520" cy="1356360"/>
          </a:xfrm>
        </p:spPr>
        <p:txBody>
          <a:bodyPr/>
          <a:lstStyle/>
          <a:p>
            <a:r>
              <a:rPr lang="fr-FR" dirty="0"/>
              <a:t>Résultat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81104CC-B410-EA7E-F60E-10F6FEC549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30304" y="1076936"/>
            <a:ext cx="4754563" cy="2674441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1558BA26-DC68-9D56-83D6-AA84F1E1C3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4867" y="325322"/>
            <a:ext cx="4754563" cy="2674441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E980AEC-9FAD-715E-D8C2-E2B64433C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903" y="3429000"/>
            <a:ext cx="5569527" cy="313285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72875B3-4FEA-06FA-601D-54179029A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625" y="3698839"/>
            <a:ext cx="5089814" cy="286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3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452728-605F-4EE4-0F6E-1EE8D629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Peintures blanches et noires</a:t>
            </a:r>
            <a:br>
              <a:rPr lang="fr-FR" dirty="0"/>
            </a:br>
            <a:r>
              <a:rPr lang="fr-FR" dirty="0"/>
              <a:t>Murs et tableaux des classes (à faire).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4F979C4-9B6E-6CCB-0934-616FC14221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2731542"/>
            <a:ext cx="4754563" cy="2674441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F6BCE3EC-A520-BB6B-F97D-9104167502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67450" y="2731542"/>
            <a:ext cx="4754563" cy="2674441"/>
          </a:xfrm>
        </p:spPr>
      </p:pic>
    </p:spTree>
    <p:extLst>
      <p:ext uri="{BB962C8B-B14F-4D97-AF65-F5344CB8AC3E}">
        <p14:creationId xmlns:p14="http://schemas.microsoft.com/office/powerpoint/2010/main" val="12464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8B17E0-4E87-891E-6785-2071242E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 portes et 9 fenêtres (à faire).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87CDB77-4B2E-E77B-2CA8-EEA195B1E3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2731542"/>
            <a:ext cx="4754563" cy="2674441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EA91C5B-68CA-5763-7912-C2DAA52199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33369" y="2057400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2028947408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4E1485-0760-4ABF-A612-28A97B86DF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65EBD3-98B5-4FD2-8FAF-5D4022A9F7F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5813238-AF3D-40EB-A3A4-550AB8513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Conception de tourisme</Template>
  <TotalTime>590</TotalTime>
  <Words>221</Words>
  <Application>Microsoft Office PowerPoint</Application>
  <PresentationFormat>Grand écran</PresentationFormat>
  <Paragraphs>43</Paragraphs>
  <Slides>12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Calibri</vt:lpstr>
      <vt:lpstr>Corbel</vt:lpstr>
      <vt:lpstr>Base</vt:lpstr>
      <vt:lpstr>Rénovation d’une école Les chemins d’arc en ciel</vt:lpstr>
      <vt:lpstr>Restauration d’un complexe de 6 classes</vt:lpstr>
      <vt:lpstr>Restauration </vt:lpstr>
      <vt:lpstr>Rénovation du toit</vt:lpstr>
      <vt:lpstr>Préparation du chantier</vt:lpstr>
      <vt:lpstr>Chantier en cours</vt:lpstr>
      <vt:lpstr>Résultat</vt:lpstr>
      <vt:lpstr>Peintures blanches et noires Murs et tableaux des classes (à faire).</vt:lpstr>
      <vt:lpstr>6 portes et 9 fenêtres (à faire).</vt:lpstr>
      <vt:lpstr>Mobilier scolaire Pupitres des élèves (à faire).</vt:lpstr>
      <vt:lpstr>Budget du projet</vt:lpstr>
      <vt:lpstr>Pour vos dons :  Lien sécurisé sur Helloasso Envoyé dans le groupe Signal ou Whatsapp. Vous pouvez modifier la part pour Hello.  https://www.helloasso.com/associations/projets-de-vie/formulaires/6  Un GRAND 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 arn</dc:creator>
  <cp:lastModifiedBy>johan arn</cp:lastModifiedBy>
  <cp:revision>6</cp:revision>
  <dcterms:created xsi:type="dcterms:W3CDTF">2025-02-08T10:24:18Z</dcterms:created>
  <dcterms:modified xsi:type="dcterms:W3CDTF">2025-02-08T20:14:46Z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